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9"/>
  </p:notesMasterIdLst>
  <p:sldIdLst>
    <p:sldId id="270" r:id="rId5"/>
    <p:sldId id="308" r:id="rId6"/>
    <p:sldId id="310" r:id="rId7"/>
    <p:sldId id="256" r:id="rId8"/>
    <p:sldId id="271" r:id="rId9"/>
    <p:sldId id="273" r:id="rId10"/>
    <p:sldId id="329" r:id="rId11"/>
    <p:sldId id="272" r:id="rId12"/>
    <p:sldId id="274" r:id="rId13"/>
    <p:sldId id="277" r:id="rId14"/>
    <p:sldId id="275" r:id="rId15"/>
    <p:sldId id="311" r:id="rId16"/>
    <p:sldId id="280" r:id="rId17"/>
    <p:sldId id="281" r:id="rId18"/>
    <p:sldId id="282" r:id="rId19"/>
    <p:sldId id="283" r:id="rId20"/>
    <p:sldId id="284" r:id="rId21"/>
    <p:sldId id="286" r:id="rId22"/>
    <p:sldId id="323" r:id="rId23"/>
    <p:sldId id="324" r:id="rId24"/>
    <p:sldId id="325" r:id="rId25"/>
    <p:sldId id="326" r:id="rId26"/>
    <p:sldId id="327" r:id="rId27"/>
    <p:sldId id="278" r:id="rId28"/>
    <p:sldId id="279" r:id="rId29"/>
    <p:sldId id="334" r:id="rId30"/>
    <p:sldId id="337" r:id="rId31"/>
    <p:sldId id="338" r:id="rId32"/>
    <p:sldId id="285" r:id="rId33"/>
    <p:sldId id="287" r:id="rId34"/>
    <p:sldId id="296" r:id="rId35"/>
    <p:sldId id="297" r:id="rId36"/>
    <p:sldId id="298" r:id="rId37"/>
    <p:sldId id="312" r:id="rId38"/>
    <p:sldId id="299" r:id="rId39"/>
    <p:sldId id="300" r:id="rId40"/>
    <p:sldId id="315" r:id="rId41"/>
    <p:sldId id="314" r:id="rId42"/>
    <p:sldId id="318" r:id="rId43"/>
    <p:sldId id="320" r:id="rId44"/>
    <p:sldId id="319" r:id="rId45"/>
    <p:sldId id="328" r:id="rId46"/>
    <p:sldId id="321" r:id="rId47"/>
    <p:sldId id="322" r:id="rId48"/>
    <p:sldId id="305" r:id="rId49"/>
    <p:sldId id="304" r:id="rId50"/>
    <p:sldId id="306" r:id="rId51"/>
    <p:sldId id="332" r:id="rId52"/>
    <p:sldId id="316" r:id="rId53"/>
    <p:sldId id="333" r:id="rId54"/>
    <p:sldId id="289" r:id="rId55"/>
    <p:sldId id="295" r:id="rId56"/>
    <p:sldId id="330" r:id="rId57"/>
    <p:sldId id="331" r:id="rId58"/>
  </p:sldIdLst>
  <p:sldSz cx="9144000" cy="6858000" type="screen4x3"/>
  <p:notesSz cx="6858000" cy="9144000"/>
  <p:embeddedFontLst>
    <p:embeddedFont>
      <p:font typeface="Bahnschrift Condensed" panose="020B0502040204020203" pitchFamily="34" charset="0"/>
      <p:regular r:id="rId60"/>
      <p:bold r:id="rId61"/>
    </p:embeddedFont>
    <p:embeddedFont>
      <p:font typeface="Century Gothic" panose="020B0502020202020204" pitchFamily="34" charset="0"/>
      <p:regular r:id="rId62"/>
      <p:bold r:id="rId63"/>
      <p:italic r:id="rId64"/>
      <p:boldItalic r:id="rId65"/>
    </p:embeddedFont>
    <p:embeddedFont>
      <p:font typeface="HGP創英角ｺﾞｼｯｸUB" panose="020B0900000000000000" pitchFamily="50" charset="-128"/>
      <p:regular r:id="rId66"/>
    </p:embeddedFont>
    <p:embeddedFont>
      <p:font typeface="メイリオ" panose="020B0604030504040204" pitchFamily="50" charset="-128"/>
      <p:regular r:id="rId67"/>
      <p:bold r:id="rId68"/>
      <p:italic r:id="rId69"/>
      <p:boldItalic r:id="rId70"/>
    </p:embeddedFont>
    <p:embeddedFont>
      <p:font typeface="游ゴシック" panose="020B0400000000000000" pitchFamily="50" charset="-128"/>
      <p:regular r:id="rId71"/>
      <p:bold r:id="rId7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65B5"/>
    <a:srgbClr val="2F5597"/>
    <a:srgbClr val="B4C7E7"/>
    <a:srgbClr val="4472C4"/>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4643"/>
  </p:normalViewPr>
  <p:slideViewPr>
    <p:cSldViewPr snapToGrid="0">
      <p:cViewPr>
        <p:scale>
          <a:sx n="150" d="100"/>
          <a:sy n="150" d="100"/>
        </p:scale>
        <p:origin x="672" y="-15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7.fntdata"/><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2020/4/10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34</a:t>
            </a:fld>
            <a:endParaRPr kumimoji="1" lang="ja-JP" altLang="en-US"/>
          </a:p>
        </p:txBody>
      </p:sp>
    </p:spTree>
    <p:extLst>
      <p:ext uri="{BB962C8B-B14F-4D97-AF65-F5344CB8AC3E}">
        <p14:creationId xmlns:p14="http://schemas.microsoft.com/office/powerpoint/2010/main" val="3038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39</a:t>
            </a:fld>
            <a:endParaRPr kumimoji="1" lang="ja-JP" altLang="en-US"/>
          </a:p>
        </p:txBody>
      </p:sp>
    </p:spTree>
    <p:extLst>
      <p:ext uri="{BB962C8B-B14F-4D97-AF65-F5344CB8AC3E}">
        <p14:creationId xmlns:p14="http://schemas.microsoft.com/office/powerpoint/2010/main" val="6615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47</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2020/4/10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2020/4/10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2020/4/10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2020/4/10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2020/4/10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2020/4/10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2020/4/10</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2020/4/10</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2020/4/10</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2020/4/10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2020/4/10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2020/4/10</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png"/><Relationship Id="rId18" Type="http://schemas.openxmlformats.org/officeDocument/2006/relationships/image" Target="../media/image9.png"/><Relationship Id="rId26" Type="http://schemas.openxmlformats.org/officeDocument/2006/relationships/image" Target="../media/image12.jpeg"/><Relationship Id="rId39" Type="http://schemas.openxmlformats.org/officeDocument/2006/relationships/image" Target="../media/image25.jpeg"/><Relationship Id="rId3" Type="http://schemas.openxmlformats.org/officeDocument/2006/relationships/slide" Target="slide4.xml"/><Relationship Id="rId21" Type="http://schemas.openxmlformats.org/officeDocument/2006/relationships/slide" Target="slide13.xml"/><Relationship Id="rId34" Type="http://schemas.openxmlformats.org/officeDocument/2006/relationships/image" Target="../media/image20.png"/><Relationship Id="rId7" Type="http://schemas.openxmlformats.org/officeDocument/2006/relationships/slide" Target="slide53.xml"/><Relationship Id="rId12" Type="http://schemas.openxmlformats.org/officeDocument/2006/relationships/slide" Target="slide11.xml"/><Relationship Id="rId17" Type="http://schemas.openxmlformats.org/officeDocument/2006/relationships/image" Target="../media/image8.png"/><Relationship Id="rId25" Type="http://schemas.openxmlformats.org/officeDocument/2006/relationships/slide" Target="slide25.xml"/><Relationship Id="rId33" Type="http://schemas.openxmlformats.org/officeDocument/2006/relationships/image" Target="../media/image19.png"/><Relationship Id="rId38" Type="http://schemas.openxmlformats.org/officeDocument/2006/relationships/image" Target="../media/image24.jpeg"/><Relationship Id="rId2" Type="http://schemas.openxmlformats.org/officeDocument/2006/relationships/image" Target="../media/image1.png"/><Relationship Id="rId16" Type="http://schemas.openxmlformats.org/officeDocument/2006/relationships/image" Target="../media/image7.png"/><Relationship Id="rId20" Type="http://schemas.openxmlformats.org/officeDocument/2006/relationships/slide" Target="slide18.xml"/><Relationship Id="rId29"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image" Target="../media/image4.png"/><Relationship Id="rId24" Type="http://schemas.openxmlformats.org/officeDocument/2006/relationships/slide" Target="slide24.xml"/><Relationship Id="rId32" Type="http://schemas.openxmlformats.org/officeDocument/2006/relationships/image" Target="../media/image18.jpeg"/><Relationship Id="rId37" Type="http://schemas.openxmlformats.org/officeDocument/2006/relationships/image" Target="../media/image23.jpeg"/><Relationship Id="rId40" Type="http://schemas.openxmlformats.org/officeDocument/2006/relationships/image" Target="../media/image26.png"/><Relationship Id="rId5" Type="http://schemas.openxmlformats.org/officeDocument/2006/relationships/image" Target="../media/image2.png"/><Relationship Id="rId15" Type="http://schemas.openxmlformats.org/officeDocument/2006/relationships/image" Target="../media/image6.png"/><Relationship Id="rId23" Type="http://schemas.openxmlformats.org/officeDocument/2006/relationships/image" Target="../media/image11.png"/><Relationship Id="rId28" Type="http://schemas.openxmlformats.org/officeDocument/2006/relationships/image" Target="../media/image14.jpeg"/><Relationship Id="rId36" Type="http://schemas.openxmlformats.org/officeDocument/2006/relationships/image" Target="../media/image22.png"/><Relationship Id="rId10" Type="http://schemas.openxmlformats.org/officeDocument/2006/relationships/slide" Target="slide10.xml"/><Relationship Id="rId19" Type="http://schemas.openxmlformats.org/officeDocument/2006/relationships/slide" Target="slide17.xml"/><Relationship Id="rId31" Type="http://schemas.openxmlformats.org/officeDocument/2006/relationships/image" Target="../media/image17.jpeg"/><Relationship Id="rId4" Type="http://schemas.openxmlformats.org/officeDocument/2006/relationships/slide" Target="slide9.xml"/><Relationship Id="rId9" Type="http://schemas.openxmlformats.org/officeDocument/2006/relationships/slide" Target="slide15.xml"/><Relationship Id="rId14" Type="http://schemas.openxmlformats.org/officeDocument/2006/relationships/slide" Target="slide16.xml"/><Relationship Id="rId22" Type="http://schemas.openxmlformats.org/officeDocument/2006/relationships/image" Target="../media/image10.png"/><Relationship Id="rId27" Type="http://schemas.openxmlformats.org/officeDocument/2006/relationships/image" Target="../media/image13.jpeg"/><Relationship Id="rId30" Type="http://schemas.openxmlformats.org/officeDocument/2006/relationships/image" Target="../media/image16.jpeg"/><Relationship Id="rId35"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sv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slide" Target="slide8.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7.png"/><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slide" Target="slide54.xml"/><Relationship Id="rId11" Type="http://schemas.openxmlformats.org/officeDocument/2006/relationships/image" Target="../media/image30.png"/><Relationship Id="rId5" Type="http://schemas.openxmlformats.org/officeDocument/2006/relationships/slide" Target="slide4.xml"/><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slide" Target="slide9.xml"/><Relationship Id="rId14" Type="http://schemas.openxmlformats.org/officeDocument/2006/relationships/image" Target="../media/image33.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tiff"/><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tiff"/><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tiff"/><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60.png"/><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5.jpeg"/><Relationship Id="rId1" Type="http://schemas.openxmlformats.org/officeDocument/2006/relationships/slideLayout" Target="../slideLayouts/slideLayout1.xml"/><Relationship Id="rId4" Type="http://schemas.openxmlformats.org/officeDocument/2006/relationships/image" Target="../media/image67.svg"/></Relationships>
</file>

<file path=ppt/slides/_rels/slide49.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21.png"/><Relationship Id="rId2" Type="http://schemas.openxmlformats.org/officeDocument/2006/relationships/image" Target="../media/image40.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10" Type="http://schemas.openxmlformats.org/officeDocument/2006/relationships/image" Target="../media/image42.jpe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738426520"/>
              </p:ext>
            </p:extLst>
          </p:nvPr>
        </p:nvGraphicFramePr>
        <p:xfrm>
          <a:off x="659384" y="1069082"/>
          <a:ext cx="6197599" cy="38486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P45 装備一覧・売却画面にOK・ソートフィルタボタンを追加 </a:t>
                      </a:r>
                      <a:endParaRPr lang="ja-JP"/>
                    </a:p>
                    <a:p>
                      <a:pPr marL="0" lvl="0" indent="0" algn="l">
                        <a:lnSpc>
                          <a:spcPct val="100000"/>
                        </a:lnSpc>
                        <a:spcBef>
                          <a:spcPts val="0"/>
                        </a:spcBef>
                        <a:spcAft>
                          <a:spcPts val="0"/>
                        </a:spcAft>
                        <a:buNone/>
                      </a:pPr>
                      <a:r>
                        <a:rPr lang="ja-JP" altLang="en-US" sz="800">
                          <a:effectLst/>
                        </a:rPr>
                        <a:t>　　 上記をP27の図にも反映。複数種類まとめて選択できることを追記</a:t>
                      </a:r>
                      <a:endParaRPr lang="ja-JP"/>
                    </a:p>
                    <a:p>
                      <a:pPr marL="0" lvl="0" indent="0" algn="l">
                        <a:lnSpc>
                          <a:spcPct val="100000"/>
                        </a:lnSpc>
                        <a:spcBef>
                          <a:spcPts val="0"/>
                        </a:spcBef>
                        <a:spcAft>
                          <a:spcPts val="0"/>
                        </a:spcAft>
                        <a:buNone/>
                      </a:pPr>
                      <a:r>
                        <a:rPr lang="ja-JP" altLang="en-US" sz="800">
                          <a:effectLst/>
                        </a:rPr>
                        <a:t>P46 売却完了ウィンドウの追加</a:t>
                      </a:r>
                      <a:endParaRPr lang="ja-JP"/>
                    </a:p>
                    <a:p>
                      <a:pPr marL="0" lvl="0" indent="0" algn="l">
                        <a:lnSpc>
                          <a:spcPct val="100000"/>
                        </a:lnSpc>
                        <a:spcBef>
                          <a:spcPts val="0"/>
                        </a:spcBef>
                        <a:spcAft>
                          <a:spcPts val="0"/>
                        </a:spcAft>
                        <a:buNone/>
                      </a:pPr>
                      <a:r>
                        <a:rPr lang="ja-JP" altLang="en-US" sz="800">
                          <a:effectLst/>
                        </a:rPr>
                        <a:t>P26, 30~35</a:t>
                      </a:r>
                      <a:endParaRPr lang="ja-JP"/>
                    </a:p>
                    <a:p>
                      <a:pPr marL="0" lvl="0" indent="0" algn="l">
                        <a:lnSpc>
                          <a:spcPct val="100000"/>
                        </a:lnSpc>
                        <a:spcBef>
                          <a:spcPts val="0"/>
                        </a:spcBef>
                        <a:spcAft>
                          <a:spcPts val="0"/>
                        </a:spcAft>
                        <a:buNone/>
                      </a:pPr>
                      <a:r>
                        <a:rPr lang="ja-JP" altLang="en-US" sz="800">
                          <a:effectLst/>
                        </a:rPr>
                        <a:t>　　 カスタムを削除。編成画面仕様で吸収。</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b="0" i="0" u="none" strike="noStrike" noProof="0"/>
                        <a:t>2020.01.22</a:t>
                      </a:r>
                      <a:endParaRPr lang="ja-JP" sz="800" b="0" i="0" u="none" strike="noStrike" noProof="0"/>
                    </a:p>
                    <a:p>
                      <a:pPr marL="0" lvl="0" indent="0">
                        <a:spcBef>
                          <a:spcPts val="0"/>
                        </a:spcBef>
                        <a:spcAft>
                          <a:spcPts val="0"/>
                        </a:spcAft>
                        <a:buNone/>
                      </a:pPr>
                      <a:r>
                        <a:rPr lang="en-US" altLang="ja-JP" sz="800" b="0" i="0" u="none" strike="noStrike" noProof="0"/>
                        <a:t>#316 </a:t>
                      </a:r>
                      <a:r>
                        <a:rPr lang="en-US" altLang="ja-JP" sz="800" b="0" i="0" u="none" strike="noStrike" noProof="0">
                          <a:latin typeface="Century Gothic"/>
                        </a:rPr>
                        <a:t>(</a:t>
                      </a:r>
                      <a:r>
                        <a:rPr lang="ja-JP" sz="800" b="0" i="0" u="none" strike="noStrike" noProof="0">
                          <a:latin typeface="Century Gothic"/>
                        </a:rPr>
                        <a:t>増本</a:t>
                      </a:r>
                      <a:r>
                        <a:rPr lang="en-US" altLang="ja-JP" sz="800" b="0" i="0" u="none" strike="noStrike" noProof="0">
                          <a:latin typeface="Century Gothic"/>
                        </a:rPr>
                        <a:t>)</a:t>
                      </a:r>
                      <a:endParaRPr lang="ja-JP" sz="800"/>
                    </a:p>
                  </a:txBody>
                  <a:tcPr marL="0" marR="0" marT="0" marB="0" anchor="ctr"/>
                </a:tc>
                <a:tc>
                  <a:txBody>
                    <a:bodyPr/>
                    <a:lstStyle/>
                    <a:p>
                      <a:pPr marL="0" lvl="0" indent="0" algn="l">
                        <a:lnSpc>
                          <a:spcPct val="100000"/>
                        </a:lnSpc>
                        <a:spcBef>
                          <a:spcPts val="0"/>
                        </a:spcBef>
                        <a:spcAft>
                          <a:spcPts val="0"/>
                        </a:spcAft>
                        <a:buNone/>
                      </a:pPr>
                      <a:r>
                        <a:rPr lang="en-US" altLang="ja-JP" sz="800">
                          <a:effectLst/>
                        </a:rPr>
                        <a:t>P8   </a:t>
                      </a:r>
                      <a:r>
                        <a:rPr lang="en-US" altLang="ja-JP" sz="800" err="1">
                          <a:effectLst/>
                        </a:rPr>
                        <a:t>一覧・分解を項目を分ける</a:t>
                      </a:r>
                      <a:r>
                        <a:rPr lang="en-US" altLang="ja-JP" sz="800">
                          <a:effectLst/>
                        </a:rPr>
                        <a:t>。</a:t>
                      </a:r>
                      <a:endParaRPr lang="ja-JP"/>
                    </a:p>
                    <a:p>
                      <a:pPr marL="0" lvl="0" indent="0" algn="l">
                        <a:lnSpc>
                          <a:spcPct val="100000"/>
                        </a:lnSpc>
                        <a:spcBef>
                          <a:spcPts val="0"/>
                        </a:spcBef>
                        <a:spcAft>
                          <a:spcPts val="0"/>
                        </a:spcAft>
                        <a:buNone/>
                      </a:pPr>
                      <a:r>
                        <a:rPr lang="en-US" altLang="ja-JP" sz="800"/>
                        <a:t>P45, 46, 47</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t>選択時のパーツ・結晶欄を削除。</a:t>
                      </a:r>
                      <a:endParaRPr lang="en-US" altLang="ja-JP" sz="800">
                        <a:effectLst/>
                      </a:endParaRPr>
                    </a:p>
                    <a:p>
                      <a:pPr marL="0" lvl="0" indent="0" algn="l">
                        <a:lnSpc>
                          <a:spcPct val="100000"/>
                        </a:lnSpc>
                        <a:spcBef>
                          <a:spcPts val="0"/>
                        </a:spcBef>
                        <a:spcAft>
                          <a:spcPts val="0"/>
                        </a:spcAft>
                        <a:buNone/>
                      </a:pPr>
                      <a:r>
                        <a:rPr lang="en-US" altLang="ja-JP" sz="800" err="1"/>
                        <a:t>売却確認ウィンドウ</a:t>
                      </a:r>
                      <a:r>
                        <a:rPr lang="ja-JP" altLang="en-US" sz="800"/>
                        <a:t>の</a:t>
                      </a:r>
                      <a:r>
                        <a:rPr lang="en-US" altLang="ja-JP" sz="800" err="1"/>
                        <a:t>文言を修正</a:t>
                      </a:r>
                      <a:r>
                        <a:rPr lang="ja-JP" altLang="en-US" sz="800"/>
                        <a:t>。</a:t>
                      </a:r>
                      <a:endParaRPr lang="en-US" altLang="ja-JP" sz="800"/>
                    </a:p>
                    <a:p>
                      <a:pPr marL="0" lvl="0" indent="0" algn="l">
                        <a:lnSpc>
                          <a:spcPct val="100000"/>
                        </a:lnSpc>
                        <a:spcBef>
                          <a:spcPts val="0"/>
                        </a:spcBef>
                        <a:spcAft>
                          <a:spcPts val="0"/>
                        </a:spcAft>
                        <a:buNone/>
                      </a:pPr>
                      <a:r>
                        <a:rPr lang="en-US" altLang="ja-JP" sz="800" err="1"/>
                        <a:t>装備中、</a:t>
                      </a:r>
                      <a:r>
                        <a:rPr lang="en-US" sz="800" b="0" i="0" u="none" strike="noStrike" noProof="0" err="1">
                          <a:latin typeface="Century Gothic"/>
                        </a:rPr>
                        <a:t>売却対象</a:t>
                      </a:r>
                      <a:r>
                        <a:rPr lang="en-US" altLang="ja-JP" sz="800" err="1"/>
                        <a:t>の示唆アイコンを変更</a:t>
                      </a:r>
                      <a:r>
                        <a:rPr lang="ja-JP" altLang="en-US" sz="800"/>
                        <a:t>。</a:t>
                      </a:r>
                      <a:endParaRPr lang="en-US" altLang="ja-JP" sz="800"/>
                    </a:p>
                    <a:p>
                      <a:pPr marL="0" lvl="0" indent="0" algn="l">
                        <a:lnSpc>
                          <a:spcPct val="100000"/>
                        </a:lnSpc>
                        <a:spcBef>
                          <a:spcPts val="0"/>
                        </a:spcBef>
                        <a:spcAft>
                          <a:spcPts val="0"/>
                        </a:spcAft>
                        <a:buNone/>
                      </a:pPr>
                      <a:r>
                        <a:rPr lang="en-US" altLang="ja-JP" sz="800" err="1"/>
                        <a:t>総所持数表示位置の変更、売却時選択数・総売却額の追記</a:t>
                      </a:r>
                      <a:endParaRPr lang="en-US" altLang="ja-JP" sz="80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t>2020.01.23</a:t>
                      </a:r>
                    </a:p>
                    <a:p>
                      <a:pPr marL="0" lvl="0" indent="0">
                        <a:spcBef>
                          <a:spcPts val="0"/>
                        </a:spcBef>
                        <a:spcAft>
                          <a:spcPts val="0"/>
                        </a:spcAft>
                        <a:buNone/>
                      </a:pPr>
                      <a:r>
                        <a:rPr lang="en-US" altLang="ja-JP" sz="800"/>
                        <a:t>#221 (</a:t>
                      </a:r>
                      <a:r>
                        <a:rPr lang="ja-JP" altLang="en-US" sz="800"/>
                        <a:t>増本</a:t>
                      </a:r>
                      <a:r>
                        <a:rPr lang="en-US" altLang="ja-JP" sz="800"/>
                        <a:t>)</a:t>
                      </a:r>
                      <a:endParaRPr lang="ja-JP" altLang="en-US" sz="800"/>
                    </a:p>
                  </a:txBody>
                  <a:tcPr marL="0" marR="0" marT="0" marB="0" anchor="ctr"/>
                </a:tc>
                <a:tc>
                  <a:txBody>
                    <a:bodyPr/>
                    <a:lstStyle/>
                    <a:p>
                      <a:pPr marL="0" lvl="0" indent="0" algn="l">
                        <a:lnSpc>
                          <a:spcPct val="100000"/>
                        </a:lnSpc>
                        <a:spcBef>
                          <a:spcPts val="0"/>
                        </a:spcBef>
                        <a:spcAft>
                          <a:spcPts val="0"/>
                        </a:spcAft>
                        <a:buNone/>
                      </a:pPr>
                      <a:r>
                        <a:rPr lang="en-US" altLang="ja-JP" sz="800">
                          <a:effectLst/>
                        </a:rPr>
                        <a:t>P14, 15, 16, 17</a:t>
                      </a:r>
                    </a:p>
                    <a:p>
                      <a:pPr marL="0" lvl="0" indent="0" algn="l">
                        <a:lnSpc>
                          <a:spcPct val="100000"/>
                        </a:lnSpc>
                        <a:spcBef>
                          <a:spcPts val="0"/>
                        </a:spcBef>
                        <a:spcAft>
                          <a:spcPts val="0"/>
                        </a:spcAft>
                        <a:buNone/>
                      </a:pPr>
                      <a:r>
                        <a:rPr lang="ja-JP" altLang="en-US" sz="800">
                          <a:effectLst/>
                        </a:rPr>
                        <a:t>「進化」→「上限解放」に変更。</a:t>
                      </a:r>
                      <a:endParaRPr lang="en-US" altLang="ja-JP" sz="800">
                        <a:effectLst/>
                      </a:endParaRPr>
                    </a:p>
                    <a:p>
                      <a:pPr marL="0" lvl="0" indent="0" algn="l">
                        <a:lnSpc>
                          <a:spcPct val="100000"/>
                        </a:lnSpc>
                        <a:spcBef>
                          <a:spcPts val="0"/>
                        </a:spcBef>
                        <a:spcAft>
                          <a:spcPts val="0"/>
                        </a:spcAft>
                        <a:buNone/>
                      </a:pPr>
                      <a:r>
                        <a:rPr lang="ja-JP" altLang="en-US" sz="800">
                          <a:effectLst/>
                        </a:rPr>
                        <a:t>画面タイトルと</a:t>
                      </a:r>
                      <a:r>
                        <a:rPr lang="en-US" altLang="ja-JP" sz="800">
                          <a:effectLst/>
                        </a:rPr>
                        <a:t>UI</a:t>
                      </a:r>
                      <a:r>
                        <a:rPr lang="ja-JP" altLang="en-US" sz="800">
                          <a:effectLst/>
                        </a:rPr>
                        <a:t>中の文言を変更</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effectLst/>
                          <a:uLnTx/>
                          <a:uFillTx/>
                          <a:latin typeface="+mn-lt"/>
                          <a:ea typeface="+mn-ea"/>
                          <a:cs typeface="+mn-cs"/>
                        </a:rPr>
                        <a:t>2020.02.17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effectLst/>
                          <a:uLnTx/>
                          <a:uFillTx/>
                          <a:latin typeface="+mn-lt"/>
                          <a:ea typeface="+mn-ea"/>
                          <a:cs typeface="+mn-cs"/>
                        </a:rPr>
                        <a:t>(</a:t>
                      </a:r>
                      <a:r>
                        <a:rPr kumimoji="1" lang="ja-JP" altLang="en-US" sz="800" b="0" i="0" u="none" strike="noStrike" kern="1200" cap="none" spc="0" normalizeH="0" baseline="0" noProof="0">
                          <a:ln>
                            <a:noFill/>
                          </a:ln>
                          <a:effectLst/>
                          <a:uLnTx/>
                          <a:uFillTx/>
                          <a:latin typeface="+mn-lt"/>
                          <a:ea typeface="+mn-ea"/>
                          <a:cs typeface="+mn-cs"/>
                        </a:rPr>
                        <a:t>増本</a:t>
                      </a:r>
                      <a:r>
                        <a:rPr kumimoji="1" lang="en-US" altLang="ja-JP" sz="800" b="0" i="0" u="none" strike="noStrike" kern="1200" cap="none" spc="0" normalizeH="0" baseline="0" noProof="0">
                          <a:ln>
                            <a:noFill/>
                          </a:ln>
                          <a:effectLst/>
                          <a:uLnTx/>
                          <a:uFillTx/>
                          <a:latin typeface="+mn-lt"/>
                          <a:ea typeface="+mn-ea"/>
                          <a:cs typeface="+mn-cs"/>
                        </a:rPr>
                        <a:t>)</a:t>
                      </a:r>
                    </a:p>
                  </a:txBody>
                  <a:tcPr marL="0" marR="0" marT="0" marB="0" anchor="ctr"/>
                </a:tc>
                <a:tc>
                  <a:txBody>
                    <a:bodyPr/>
                    <a:lstStyle/>
                    <a:p>
                      <a:pPr marL="0" lvl="0" indent="0" algn="l">
                        <a:lnSpc>
                          <a:spcPct val="100000"/>
                        </a:lnSpc>
                        <a:spcBef>
                          <a:spcPts val="0"/>
                        </a:spcBef>
                        <a:spcAft>
                          <a:spcPts val="0"/>
                        </a:spcAft>
                        <a:buNone/>
                      </a:pPr>
                      <a:r>
                        <a:rPr lang="ja-JP" altLang="en-US" sz="800"/>
                        <a:t>強化時・レベル最大ウィンドウ追記</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marR="0" lvl="0" indent="0" algn="l">
                        <a:lnSpc>
                          <a:spcPct val="100000"/>
                        </a:lnSpc>
                        <a:spcBef>
                          <a:spcPts val="0"/>
                        </a:spcBef>
                        <a:spcAft>
                          <a:spcPts val="0"/>
                        </a:spcAft>
                        <a:buNone/>
                      </a:pPr>
                      <a:r>
                        <a:rPr lang="en-US" sz="900" b="0" i="0" u="none" strike="noStrike" noProof="0">
                          <a:latin typeface="Century Gothic"/>
                          <a:ea typeface="メイリオ"/>
                        </a:rPr>
                        <a:t>2020.03.02</a:t>
                      </a:r>
                    </a:p>
                    <a:p>
                      <a:pPr marL="0" marR="0" lvl="0" indent="0" algn="l">
                        <a:lnSpc>
                          <a:spcPct val="100000"/>
                        </a:lnSpc>
                        <a:spcBef>
                          <a:spcPts val="0"/>
                        </a:spcBef>
                        <a:spcAft>
                          <a:spcPts val="0"/>
                        </a:spcAft>
                        <a:buNone/>
                      </a:pPr>
                      <a:r>
                        <a:rPr lang="en-US" altLang="ja-JP" sz="900" b="0" i="0" u="none" strike="noStrike" noProof="0">
                          <a:latin typeface="Century Gothic"/>
                          <a:ea typeface="メイリオ"/>
                        </a:rPr>
                        <a:t>(</a:t>
                      </a:r>
                      <a:r>
                        <a:rPr lang="ja-JP" sz="900" b="0" i="0" u="none" strike="noStrike" noProof="0">
                          <a:latin typeface="Century Gothic"/>
                          <a:ea typeface="メイリオ"/>
                        </a:rPr>
                        <a:t>増本</a:t>
                      </a:r>
                      <a:r>
                        <a:rPr lang="en-US" altLang="ja-JP" sz="900" b="0" i="0" u="none" strike="noStrike" noProof="0">
                          <a:latin typeface="Century Gothic"/>
                          <a:ea typeface="メイリオ"/>
                        </a:rPr>
                        <a:t>)</a:t>
                      </a:r>
                      <a:endParaRPr lang="ja-JP" sz="900">
                        <a:latin typeface="Century Gothic"/>
                      </a:endParaRPr>
                    </a:p>
                  </a:txBody>
                  <a:tcPr marL="0" marR="0" marT="0" marB="0" anchor="ctr"/>
                </a:tc>
                <a:tc>
                  <a:txBody>
                    <a:bodyPr/>
                    <a:lstStyle/>
                    <a:p>
                      <a:pPr marL="0" lvl="0" indent="0" algn="l">
                        <a:lnSpc>
                          <a:spcPct val="100000"/>
                        </a:lnSpc>
                        <a:spcBef>
                          <a:spcPts val="0"/>
                        </a:spcBef>
                        <a:spcAft>
                          <a:spcPts val="0"/>
                        </a:spcAft>
                        <a:buNone/>
                      </a:pPr>
                      <a:r>
                        <a:rPr lang="en-US" altLang="ja-JP" sz="800">
                          <a:effectLst/>
                        </a:rPr>
                        <a:t>TRカード詳細画面に画面IDを追加し、フローに詳細画面を追加</a:t>
                      </a:r>
                      <a:endParaRPr lang="en-US" altLang="ja-JP" sz="800" err="1">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900" dirty="0"/>
                        <a:t>2020.03.10</a:t>
                      </a:r>
                    </a:p>
                    <a:p>
                      <a:pPr marL="0" lvl="0" indent="0">
                        <a:spcBef>
                          <a:spcPts val="0"/>
                        </a:spcBef>
                        <a:spcAft>
                          <a:spcPts val="0"/>
                        </a:spcAft>
                        <a:buNone/>
                      </a:pPr>
                      <a:r>
                        <a:rPr lang="en-US" altLang="ja-JP" sz="900" dirty="0"/>
                        <a:t>(</a:t>
                      </a:r>
                      <a:r>
                        <a:rPr lang="ja-JP" altLang="en-US" sz="900" dirty="0"/>
                        <a:t>増本</a:t>
                      </a:r>
                      <a:r>
                        <a:rPr lang="en-US" altLang="ja-JP" sz="900" dirty="0"/>
                        <a:t>)</a:t>
                      </a:r>
                      <a:endParaRPr lang="ja-JP" altLang="en-US" dirty="0"/>
                    </a:p>
                  </a:txBody>
                  <a:tcPr marL="0" marR="0" marT="0" marB="0" anchor="ctr"/>
                </a:tc>
                <a:tc>
                  <a:txBody>
                    <a:bodyPr/>
                    <a:lstStyle/>
                    <a:p>
                      <a:pPr marL="0" lvl="0" indent="0" algn="l">
                        <a:lnSpc>
                          <a:spcPct val="100000"/>
                        </a:lnSpc>
                        <a:spcBef>
                          <a:spcPts val="0"/>
                        </a:spcBef>
                        <a:spcAft>
                          <a:spcPts val="0"/>
                        </a:spcAft>
                        <a:buNone/>
                      </a:pPr>
                      <a:r>
                        <a:rPr lang="ja-JP" altLang="en-US" sz="800" dirty="0">
                          <a:effectLst/>
                        </a:rPr>
                        <a:t>それぞれの仕様を独立</a:t>
                      </a:r>
                      <a:endParaRPr lang="en-US" altLang="ja-JP" sz="800" dirty="0">
                        <a:effectLst/>
                      </a:endParaRPr>
                    </a:p>
                    <a:p>
                      <a:pPr marL="0" lvl="0" indent="0" algn="l">
                        <a:lnSpc>
                          <a:spcPct val="100000"/>
                        </a:lnSpc>
                        <a:spcBef>
                          <a:spcPts val="0"/>
                        </a:spcBef>
                        <a:spcAft>
                          <a:spcPts val="0"/>
                        </a:spcAft>
                        <a:buNone/>
                      </a:pPr>
                      <a:r>
                        <a:rPr lang="ja-JP" altLang="en-US" sz="800" dirty="0">
                          <a:effectLst/>
                        </a:rPr>
                        <a:t>旧ページは落ち着くまで保持</a:t>
                      </a:r>
                      <a:endParaRPr lang="en-US" altLang="ja-JP" sz="800" dirty="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900" dirty="0"/>
                        <a:t>2020.03.19</a:t>
                      </a:r>
                    </a:p>
                    <a:p>
                      <a:pPr marL="0" lvl="0" indent="0">
                        <a:spcBef>
                          <a:spcPts val="0"/>
                        </a:spcBef>
                        <a:spcAft>
                          <a:spcPts val="0"/>
                        </a:spcAft>
                        <a:buNone/>
                      </a:pPr>
                      <a:r>
                        <a:rPr lang="en-US" altLang="ja-JP" sz="900" dirty="0"/>
                        <a:t>(</a:t>
                      </a:r>
                      <a:r>
                        <a:rPr lang="ja-JP" altLang="en-US" sz="900" dirty="0"/>
                        <a:t>増本</a:t>
                      </a:r>
                      <a:r>
                        <a:rPr lang="en-US" altLang="ja-JP" sz="900" dirty="0"/>
                        <a:t>)</a:t>
                      </a:r>
                      <a:endParaRPr lang="ja-JP" altLang="en-US" sz="900" dirty="0"/>
                    </a:p>
                    <a:p>
                      <a:endParaRPr lang="ja-JP" altLang="en-US" dirty="0"/>
                    </a:p>
                  </a:txBody>
                  <a:tcPr marL="0" marR="0" marT="0" marB="0" anchor="ctr"/>
                </a:tc>
                <a:tc>
                  <a:txBody>
                    <a:bodyPr/>
                    <a:lstStyle/>
                    <a:p>
                      <a:pPr marL="0" lvl="0" indent="0" algn="l">
                        <a:lnSpc>
                          <a:spcPct val="100000"/>
                        </a:lnSpc>
                        <a:spcBef>
                          <a:spcPts val="0"/>
                        </a:spcBef>
                        <a:spcAft>
                          <a:spcPts val="0"/>
                        </a:spcAft>
                        <a:buNone/>
                      </a:pPr>
                      <a:r>
                        <a:rPr lang="en-US" altLang="ja-JP" sz="800" dirty="0">
                          <a:effectLst/>
                        </a:rPr>
                        <a:t>P26,27,28</a:t>
                      </a:r>
                    </a:p>
                    <a:p>
                      <a:pPr marL="0" lvl="0" indent="0" algn="l">
                        <a:lnSpc>
                          <a:spcPct val="100000"/>
                        </a:lnSpc>
                        <a:spcBef>
                          <a:spcPts val="0"/>
                        </a:spcBef>
                        <a:spcAft>
                          <a:spcPts val="0"/>
                        </a:spcAft>
                        <a:buNone/>
                      </a:pPr>
                      <a:r>
                        <a:rPr lang="ja-JP" altLang="en-US" sz="800" dirty="0">
                          <a:effectLst/>
                        </a:rPr>
                        <a:t>ソート・フィルターの表示物及びアイコン表示例を追加</a:t>
                      </a:r>
                      <a:endParaRPr lang="en-US" altLang="ja-JP" sz="800" dirty="0">
                        <a:effectLst/>
                      </a:endParaRPr>
                    </a:p>
                    <a:p>
                      <a:endParaRPr lang="ja-JP" altLang="en-US" dirty="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r>
                        <a:rPr lang="en-US" altLang="ja-JP" sz="800" b="0" i="0" u="none" strike="noStrike" noProof="0" dirty="0">
                          <a:effectLst/>
                          <a:latin typeface="Century Gothic"/>
                        </a:rPr>
                        <a:t>2020.03.23</a:t>
                      </a:r>
                      <a:r>
                        <a:rPr lang="ja-JP" altLang="en-US" sz="800" b="0" i="0" u="none" strike="noStrike" noProof="0">
                          <a:effectLst/>
                          <a:latin typeface="Century Gothic"/>
                        </a:rPr>
                        <a:t> </a:t>
                      </a:r>
                      <a:r>
                        <a:rPr lang="en-US" altLang="ja-JP" sz="800" b="0" i="0" u="none" strike="noStrike" noProof="0" dirty="0">
                          <a:effectLst/>
                          <a:latin typeface="Century Gothic"/>
                        </a:rPr>
                        <a:t>〃</a:t>
                      </a:r>
                    </a:p>
                  </a:txBody>
                  <a:tcPr marL="0" marR="0" marT="0" marB="0" anchor="ctr"/>
                </a:tc>
                <a:tc>
                  <a:txBody>
                    <a:bodyPr/>
                    <a:lstStyle/>
                    <a:p>
                      <a:pPr marL="0" lvl="0" indent="0" algn="l">
                        <a:lnSpc>
                          <a:spcPct val="100000"/>
                        </a:lnSpc>
                        <a:spcBef>
                          <a:spcPts val="0"/>
                        </a:spcBef>
                        <a:spcAft>
                          <a:spcPts val="0"/>
                        </a:spcAft>
                        <a:buNone/>
                      </a:pPr>
                      <a:r>
                        <a:rPr lang="en-US" altLang="ja-JP" sz="800" dirty="0">
                          <a:effectLst/>
                        </a:rPr>
                        <a:t>Tr200c </a:t>
                      </a:r>
                      <a:r>
                        <a:rPr lang="ja-JP" altLang="en-US" sz="800">
                          <a:effectLst/>
                        </a:rPr>
                        <a:t>ウィンドウの内容を修正</a:t>
                      </a:r>
                      <a:endParaRPr lang="en-US" altLang="ja-JP" sz="800" dirty="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r>
                        <a:rPr lang="en-US" altLang="ja-JP" sz="800" dirty="0">
                          <a:effectLst/>
                        </a:rPr>
                        <a:t>2020.04.10 〃</a:t>
                      </a:r>
                    </a:p>
                  </a:txBody>
                  <a:tcPr marL="0" marR="0" marT="0" marB="0" anchor="ctr"/>
                </a:tc>
                <a:tc>
                  <a:txBody>
                    <a:bodyPr/>
                    <a:lstStyle/>
                    <a:p>
                      <a:pPr marL="0" lvl="0" indent="0" algn="l">
                        <a:lnSpc>
                          <a:spcPct val="100000"/>
                        </a:lnSpc>
                        <a:spcBef>
                          <a:spcPts val="0"/>
                        </a:spcBef>
                        <a:spcAft>
                          <a:spcPts val="0"/>
                        </a:spcAft>
                        <a:buNone/>
                      </a:pPr>
                      <a:r>
                        <a:rPr lang="ja-JP" altLang="en-US" sz="800" dirty="0">
                          <a:effectLst/>
                        </a:rPr>
                        <a:t>分解結果部分のフローと画面</a:t>
                      </a:r>
                      <a:r>
                        <a:rPr lang="en-US" altLang="ja-JP" sz="800" dirty="0">
                          <a:effectLst/>
                        </a:rPr>
                        <a:t>ID</a:t>
                      </a:r>
                      <a:r>
                        <a:rPr lang="ja-JP" altLang="en-US" sz="800" dirty="0">
                          <a:effectLst/>
                        </a:rPr>
                        <a:t>を修正</a:t>
                      </a:r>
                      <a:endParaRPr lang="en-US" altLang="ja-JP" sz="800" dirty="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621087221"/>
                  </a:ext>
                </a:extLst>
              </a:tr>
            </a:tbl>
          </a:graphicData>
        </a:graphic>
      </p:graphicFrame>
      <p:sp>
        <p:nvSpPr>
          <p:cNvPr id="2" name="テキスト ボックス 1">
            <a:extLst>
              <a:ext uri="{FF2B5EF4-FFF2-40B4-BE49-F238E27FC236}">
                <a16:creationId xmlns:a16="http://schemas.microsoft.com/office/drawing/2014/main" id="{447FB1F3-1EB4-41DE-B907-962A4646185A}"/>
              </a:ext>
            </a:extLst>
          </p:cNvPr>
          <p:cNvSpPr txBox="1"/>
          <p:nvPr/>
        </p:nvSpPr>
        <p:spPr>
          <a:xfrm>
            <a:off x="584956" y="822861"/>
            <a:ext cx="2364750" cy="246221"/>
          </a:xfrm>
          <a:prstGeom prst="rect">
            <a:avLst/>
          </a:prstGeom>
          <a:noFill/>
        </p:spPr>
        <p:txBody>
          <a:bodyPr wrap="none" rtlCol="0">
            <a:spAutoFit/>
          </a:bodyPr>
          <a:lstStyle/>
          <a:p>
            <a:r>
              <a:rPr kumimoji="1" lang="en-US" altLang="ja-JP" sz="1000"/>
              <a:t>※</a:t>
            </a:r>
            <a:r>
              <a:rPr kumimoji="1" lang="ja-JP" altLang="en-US" sz="1000"/>
              <a:t>古い更新履歴は最終ページに移植。</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tr110b.TR</a:t>
            </a:r>
            <a:r>
              <a:rPr kumimoji="1" lang="ja-JP" altLang="en-US" sz="1400" b="1"/>
              <a:t>カード一覧</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54" name="正方形/長方形 53">
            <a:extLst>
              <a:ext uri="{FF2B5EF4-FFF2-40B4-BE49-F238E27FC236}">
                <a16:creationId xmlns:a16="http://schemas.microsoft.com/office/drawing/2014/main" id="{1EFC105C-BE05-4AB2-A10C-848D15A7080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55" name="四角形: 角を丸くする 327">
            <a:extLst>
              <a:ext uri="{FF2B5EF4-FFF2-40B4-BE49-F238E27FC236}">
                <a16:creationId xmlns:a16="http://schemas.microsoft.com/office/drawing/2014/main" id="{F5F4866C-88F7-413A-A5DE-CB8BAD9789E9}"/>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328">
            <a:extLst>
              <a:ext uri="{FF2B5EF4-FFF2-40B4-BE49-F238E27FC236}">
                <a16:creationId xmlns:a16="http://schemas.microsoft.com/office/drawing/2014/main" id="{2C69CE37-0AD9-44B9-8EF8-44B8A7FE88E4}"/>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四角形: 角を丸くする 315">
            <a:extLst>
              <a:ext uri="{FF2B5EF4-FFF2-40B4-BE49-F238E27FC236}">
                <a16:creationId xmlns:a16="http://schemas.microsoft.com/office/drawing/2014/main" id="{6B23E4B0-3E19-4611-BE12-7FC7DB5486F3}"/>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59" name="正方形/長方形 58">
            <a:extLst>
              <a:ext uri="{FF2B5EF4-FFF2-40B4-BE49-F238E27FC236}">
                <a16:creationId xmlns:a16="http://schemas.microsoft.com/office/drawing/2014/main" id="{8B042416-70B5-4C62-92B7-C4659557B2F5}"/>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0" name="正方形/長方形 59">
            <a:extLst>
              <a:ext uri="{FF2B5EF4-FFF2-40B4-BE49-F238E27FC236}">
                <a16:creationId xmlns:a16="http://schemas.microsoft.com/office/drawing/2014/main" id="{AF70B20E-8A33-4488-8727-3CAB621BDBA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82003FE5-2787-4A55-81F3-F3E138DA351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0F9899C5-196C-4CA3-85C6-CBE039CB420F}"/>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楕円 488">
            <a:extLst>
              <a:ext uri="{FF2B5EF4-FFF2-40B4-BE49-F238E27FC236}">
                <a16:creationId xmlns:a16="http://schemas.microsoft.com/office/drawing/2014/main" id="{AA7AA414-B447-4B5F-B2E6-0ECC6E76094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4" name="グループ化 63">
            <a:extLst>
              <a:ext uri="{FF2B5EF4-FFF2-40B4-BE49-F238E27FC236}">
                <a16:creationId xmlns:a16="http://schemas.microsoft.com/office/drawing/2014/main" id="{41CEE474-1409-4BB7-8617-1222F598C862}"/>
              </a:ext>
            </a:extLst>
          </p:cNvPr>
          <p:cNvGrpSpPr/>
          <p:nvPr/>
        </p:nvGrpSpPr>
        <p:grpSpPr>
          <a:xfrm>
            <a:off x="5178938" y="1021879"/>
            <a:ext cx="675610" cy="90419"/>
            <a:chOff x="30317" y="482248"/>
            <a:chExt cx="581527" cy="70447"/>
          </a:xfrm>
        </p:grpSpPr>
        <p:sp>
          <p:nvSpPr>
            <p:cNvPr id="65" name="四角形: 角を丸くする 492">
              <a:extLst>
                <a:ext uri="{FF2B5EF4-FFF2-40B4-BE49-F238E27FC236}">
                  <a16:creationId xmlns:a16="http://schemas.microsoft.com/office/drawing/2014/main" id="{69CE484A-CEFE-4150-B745-7DA9091772D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四角形: 角を丸くする 493">
              <a:extLst>
                <a:ext uri="{FF2B5EF4-FFF2-40B4-BE49-F238E27FC236}">
                  <a16:creationId xmlns:a16="http://schemas.microsoft.com/office/drawing/2014/main" id="{C6A6A28E-CBCC-4B6E-8680-864F5B20B3B5}"/>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7" name="正方形/長方形 66">
            <a:extLst>
              <a:ext uri="{FF2B5EF4-FFF2-40B4-BE49-F238E27FC236}">
                <a16:creationId xmlns:a16="http://schemas.microsoft.com/office/drawing/2014/main" id="{8308D5BC-C3A5-4729-920C-9E85D04E690B}"/>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8" name="正方形/長方形 67">
            <a:extLst>
              <a:ext uri="{FF2B5EF4-FFF2-40B4-BE49-F238E27FC236}">
                <a16:creationId xmlns:a16="http://schemas.microsoft.com/office/drawing/2014/main" id="{43F09203-5B2D-4F30-A5E4-3D78054924A5}"/>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四角形: 角を丸くする 494">
            <a:extLst>
              <a:ext uri="{FF2B5EF4-FFF2-40B4-BE49-F238E27FC236}">
                <a16:creationId xmlns:a16="http://schemas.microsoft.com/office/drawing/2014/main" id="{7D4D26E9-B120-468A-9C73-2094741241D0}"/>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71" name="正方形/長方形 70">
            <a:extLst>
              <a:ext uri="{FF2B5EF4-FFF2-40B4-BE49-F238E27FC236}">
                <a16:creationId xmlns:a16="http://schemas.microsoft.com/office/drawing/2014/main" id="{EECC861E-61A8-446F-A40F-E3D33EAD8E13}"/>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テキスト ボックス 496">
            <a:extLst>
              <a:ext uri="{FF2B5EF4-FFF2-40B4-BE49-F238E27FC236}">
                <a16:creationId xmlns:a16="http://schemas.microsoft.com/office/drawing/2014/main" id="{0243594B-B2E4-47C0-A836-5A1974AB571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73" name="グループ化 72">
            <a:extLst>
              <a:ext uri="{FF2B5EF4-FFF2-40B4-BE49-F238E27FC236}">
                <a16:creationId xmlns:a16="http://schemas.microsoft.com/office/drawing/2014/main" id="{949573CA-68E9-4EF6-8980-189820EC50CE}"/>
              </a:ext>
            </a:extLst>
          </p:cNvPr>
          <p:cNvGrpSpPr/>
          <p:nvPr/>
        </p:nvGrpSpPr>
        <p:grpSpPr>
          <a:xfrm>
            <a:off x="6549195" y="2136509"/>
            <a:ext cx="1589505" cy="435279"/>
            <a:chOff x="1079948" y="1311188"/>
            <a:chExt cx="1202157" cy="329777"/>
          </a:xfrm>
        </p:grpSpPr>
        <p:sp>
          <p:nvSpPr>
            <p:cNvPr id="74" name="テキスト ボックス 498">
              <a:extLst>
                <a:ext uri="{FF2B5EF4-FFF2-40B4-BE49-F238E27FC236}">
                  <a16:creationId xmlns:a16="http://schemas.microsoft.com/office/drawing/2014/main" id="{EF306854-CD6B-4685-9B4D-A1A7A1E2E56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75" name="テキスト ボックス 499">
              <a:extLst>
                <a:ext uri="{FF2B5EF4-FFF2-40B4-BE49-F238E27FC236}">
                  <a16:creationId xmlns:a16="http://schemas.microsoft.com/office/drawing/2014/main" id="{ED12A5BE-BF8D-462F-9C03-5226A4C4400C}"/>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6" name="テキスト ボックス 500">
              <a:extLst>
                <a:ext uri="{FF2B5EF4-FFF2-40B4-BE49-F238E27FC236}">
                  <a16:creationId xmlns:a16="http://schemas.microsoft.com/office/drawing/2014/main" id="{7E1A0399-4AAF-46FA-BECB-AC15FB28D06B}"/>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D3506511-959A-4FF6-9FB9-4EF09F7F0D06}"/>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78" name="図 77">
              <a:extLst>
                <a:ext uri="{FF2B5EF4-FFF2-40B4-BE49-F238E27FC236}">
                  <a16:creationId xmlns:a16="http://schemas.microsoft.com/office/drawing/2014/main" id="{CE69DB7B-6207-4D8B-9EE3-5CA154D97914}"/>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79" name="図 78">
              <a:extLst>
                <a:ext uri="{FF2B5EF4-FFF2-40B4-BE49-F238E27FC236}">
                  <a16:creationId xmlns:a16="http://schemas.microsoft.com/office/drawing/2014/main" id="{E17B7916-4FC8-4C3F-AA01-14E3AA7EBA7E}"/>
                </a:ext>
              </a:extLst>
            </p:cNvPr>
            <p:cNvPicPr>
              <a:picLocks noChangeAspect="1"/>
            </p:cNvPicPr>
            <p:nvPr/>
          </p:nvPicPr>
          <p:blipFill>
            <a:blip r:embed="rId4"/>
            <a:stretch>
              <a:fillRect/>
            </a:stretch>
          </p:blipFill>
          <p:spPr>
            <a:xfrm>
              <a:off x="1079948" y="1478729"/>
              <a:ext cx="139697" cy="145462"/>
            </a:xfrm>
            <a:prstGeom prst="rect">
              <a:avLst/>
            </a:prstGeom>
          </p:spPr>
        </p:pic>
        <p:sp>
          <p:nvSpPr>
            <p:cNvPr id="80" name="テキスト ボックス 511">
              <a:extLst>
                <a:ext uri="{FF2B5EF4-FFF2-40B4-BE49-F238E27FC236}">
                  <a16:creationId xmlns:a16="http://schemas.microsoft.com/office/drawing/2014/main" id="{93BAB151-143B-48A2-9F73-A4CA1DC65866}"/>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81" name="図 80">
              <a:extLst>
                <a:ext uri="{FF2B5EF4-FFF2-40B4-BE49-F238E27FC236}">
                  <a16:creationId xmlns:a16="http://schemas.microsoft.com/office/drawing/2014/main" id="{8F880F15-51E8-4A88-831C-4337F71BDEC0}"/>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82" name="正方形/長方形 81">
            <a:extLst>
              <a:ext uri="{FF2B5EF4-FFF2-40B4-BE49-F238E27FC236}">
                <a16:creationId xmlns:a16="http://schemas.microsoft.com/office/drawing/2014/main" id="{5D3B6E92-C66C-4948-9933-10D0BF1241ED}"/>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6">
            <a:extLst>
              <a:ext uri="{FF2B5EF4-FFF2-40B4-BE49-F238E27FC236}">
                <a16:creationId xmlns:a16="http://schemas.microsoft.com/office/drawing/2014/main" id="{49901B3E-046C-4E48-A194-CADAC7CA1A59}"/>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84" name="角丸四角形 169">
            <a:extLst>
              <a:ext uri="{FF2B5EF4-FFF2-40B4-BE49-F238E27FC236}">
                <a16:creationId xmlns:a16="http://schemas.microsoft.com/office/drawing/2014/main" id="{3F878191-6150-41CA-B818-508F3B44902C}"/>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85" name="図 84">
            <a:extLst>
              <a:ext uri="{FF2B5EF4-FFF2-40B4-BE49-F238E27FC236}">
                <a16:creationId xmlns:a16="http://schemas.microsoft.com/office/drawing/2014/main" id="{395DCCD2-C73D-4279-9402-ACFFF9828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6" name="楕円 421">
            <a:extLst>
              <a:ext uri="{FF2B5EF4-FFF2-40B4-BE49-F238E27FC236}">
                <a16:creationId xmlns:a16="http://schemas.microsoft.com/office/drawing/2014/main" id="{EA2A1414-FDFB-48C6-9A6A-962C5D27127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7" name="楕円 421">
            <a:extLst>
              <a:ext uri="{FF2B5EF4-FFF2-40B4-BE49-F238E27FC236}">
                <a16:creationId xmlns:a16="http://schemas.microsoft.com/office/drawing/2014/main" id="{95DD5409-CA32-4384-9F99-556B9642741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8" name="正方形/長方形 87">
            <a:extLst>
              <a:ext uri="{FF2B5EF4-FFF2-40B4-BE49-F238E27FC236}">
                <a16:creationId xmlns:a16="http://schemas.microsoft.com/office/drawing/2014/main" id="{A8DD9C4D-FD4A-43AB-B7A7-397A473E59B0}"/>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89" name="正方形/長方形 88">
            <a:extLst>
              <a:ext uri="{FF2B5EF4-FFF2-40B4-BE49-F238E27FC236}">
                <a16:creationId xmlns:a16="http://schemas.microsoft.com/office/drawing/2014/main" id="{0886FEB0-BCA4-4D80-8B8E-A616437C401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0" name="テキスト ボックス 514">
            <a:extLst>
              <a:ext uri="{FF2B5EF4-FFF2-40B4-BE49-F238E27FC236}">
                <a16:creationId xmlns:a16="http://schemas.microsoft.com/office/drawing/2014/main" id="{3D12D889-415F-464A-8588-20B164E58052}"/>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14">
            <a:extLst>
              <a:ext uri="{FF2B5EF4-FFF2-40B4-BE49-F238E27FC236}">
                <a16:creationId xmlns:a16="http://schemas.microsoft.com/office/drawing/2014/main" id="{7134F1DE-A7BB-4E13-9440-A97367129852}"/>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2" name="楕円 515">
            <a:extLst>
              <a:ext uri="{FF2B5EF4-FFF2-40B4-BE49-F238E27FC236}">
                <a16:creationId xmlns:a16="http://schemas.microsoft.com/office/drawing/2014/main" id="{05CF0F81-7F76-4319-B6BA-2B6FAB70E21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3" name="楕円 516">
            <a:extLst>
              <a:ext uri="{FF2B5EF4-FFF2-40B4-BE49-F238E27FC236}">
                <a16:creationId xmlns:a16="http://schemas.microsoft.com/office/drawing/2014/main" id="{26DF262D-589B-4A69-BC69-54CF6445918A}"/>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4" name="テキスト ボックス 517">
            <a:extLst>
              <a:ext uri="{FF2B5EF4-FFF2-40B4-BE49-F238E27FC236}">
                <a16:creationId xmlns:a16="http://schemas.microsoft.com/office/drawing/2014/main" id="{EAC7BBA0-1AB6-4962-BB1C-A0CD3B9B8420}"/>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5" name="楕円 516">
            <a:extLst>
              <a:ext uri="{FF2B5EF4-FFF2-40B4-BE49-F238E27FC236}">
                <a16:creationId xmlns:a16="http://schemas.microsoft.com/office/drawing/2014/main" id="{B2A11260-0ACA-45E3-A31E-E2E9F13391F6}"/>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96" name="テキスト ボックス 517">
            <a:extLst>
              <a:ext uri="{FF2B5EF4-FFF2-40B4-BE49-F238E27FC236}">
                <a16:creationId xmlns:a16="http://schemas.microsoft.com/office/drawing/2014/main" id="{16E2B8C2-7AB0-44B0-8755-B3FC9FF5EB0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7" name="テキスト ボックス 517">
            <a:extLst>
              <a:ext uri="{FF2B5EF4-FFF2-40B4-BE49-F238E27FC236}">
                <a16:creationId xmlns:a16="http://schemas.microsoft.com/office/drawing/2014/main" id="{86328B16-5E58-4A60-A0ED-3526DF825AF7}"/>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8" name="正方形/長方形 97">
            <a:extLst>
              <a:ext uri="{FF2B5EF4-FFF2-40B4-BE49-F238E27FC236}">
                <a16:creationId xmlns:a16="http://schemas.microsoft.com/office/drawing/2014/main" id="{9D629D7D-1792-458C-9EFB-D9CFAEBC626F}"/>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ea typeface="メイリオ"/>
              </a:rPr>
              <a:t>TR</a:t>
            </a:r>
            <a:r>
              <a:rPr kumimoji="1" lang="ja-JP" altLang="en-US" sz="1400">
                <a:ea typeface="メイリオ"/>
              </a:rPr>
              <a:t>カード一覧</a:t>
            </a:r>
          </a:p>
        </p:txBody>
      </p:sp>
      <p:sp>
        <p:nvSpPr>
          <p:cNvPr id="99" name="正方形/長方形 98">
            <a:extLst>
              <a:ext uri="{FF2B5EF4-FFF2-40B4-BE49-F238E27FC236}">
                <a16:creationId xmlns:a16="http://schemas.microsoft.com/office/drawing/2014/main" id="{DFD335E6-368C-4358-8547-52AF843036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四角形: 角を丸くする 323">
            <a:extLst>
              <a:ext uri="{FF2B5EF4-FFF2-40B4-BE49-F238E27FC236}">
                <a16:creationId xmlns:a16="http://schemas.microsoft.com/office/drawing/2014/main" id="{8565DB41-3FDE-4372-BEDC-5E5B578B0288}"/>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1" name="四角形: 角を丸くする 323">
            <a:extLst>
              <a:ext uri="{FF2B5EF4-FFF2-40B4-BE49-F238E27FC236}">
                <a16:creationId xmlns:a16="http://schemas.microsoft.com/office/drawing/2014/main" id="{17014B43-BF52-4207-BAE2-DD189DC3A799}"/>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2" name="四角形: 角を丸くする 323">
            <a:extLst>
              <a:ext uri="{FF2B5EF4-FFF2-40B4-BE49-F238E27FC236}">
                <a16:creationId xmlns:a16="http://schemas.microsoft.com/office/drawing/2014/main" id="{42A6E6B1-CE73-4496-9300-319B0FB4C19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323">
            <a:extLst>
              <a:ext uri="{FF2B5EF4-FFF2-40B4-BE49-F238E27FC236}">
                <a16:creationId xmlns:a16="http://schemas.microsoft.com/office/drawing/2014/main" id="{135D1D7D-F672-40D7-B82D-D60430DC0812}"/>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323">
            <a:extLst>
              <a:ext uri="{FF2B5EF4-FFF2-40B4-BE49-F238E27FC236}">
                <a16:creationId xmlns:a16="http://schemas.microsoft.com/office/drawing/2014/main" id="{65998498-8DF1-4AC5-88E2-97276ACBCF4C}"/>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323">
            <a:extLst>
              <a:ext uri="{FF2B5EF4-FFF2-40B4-BE49-F238E27FC236}">
                <a16:creationId xmlns:a16="http://schemas.microsoft.com/office/drawing/2014/main" id="{FA896901-8B21-4DE6-80F4-7120F882173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323">
            <a:extLst>
              <a:ext uri="{FF2B5EF4-FFF2-40B4-BE49-F238E27FC236}">
                <a16:creationId xmlns:a16="http://schemas.microsoft.com/office/drawing/2014/main" id="{70090F89-C862-4A80-80BF-8045AE56DB1C}"/>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7" name="四角形: 角を丸くする 323">
            <a:extLst>
              <a:ext uri="{FF2B5EF4-FFF2-40B4-BE49-F238E27FC236}">
                <a16:creationId xmlns:a16="http://schemas.microsoft.com/office/drawing/2014/main" id="{0B5B8C71-AB27-46A9-B7E1-99DE1742E218}"/>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8" name="四角形: 角を丸くする 323">
            <a:extLst>
              <a:ext uri="{FF2B5EF4-FFF2-40B4-BE49-F238E27FC236}">
                <a16:creationId xmlns:a16="http://schemas.microsoft.com/office/drawing/2014/main" id="{52C6B39D-EFBE-4CD5-9A15-B1CF3A68C3F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323">
            <a:extLst>
              <a:ext uri="{FF2B5EF4-FFF2-40B4-BE49-F238E27FC236}">
                <a16:creationId xmlns:a16="http://schemas.microsoft.com/office/drawing/2014/main" id="{0C3ADAB9-C064-42FE-8D94-7CD3334184B2}"/>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51BA93B2-A23A-475C-92BB-46499C05B1C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323">
            <a:extLst>
              <a:ext uri="{FF2B5EF4-FFF2-40B4-BE49-F238E27FC236}">
                <a16:creationId xmlns:a16="http://schemas.microsoft.com/office/drawing/2014/main" id="{AB537E41-DD11-4E2E-AADB-26A8C2E6EEC5}"/>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F10A8BE1-451C-4FFA-8F13-46EB9CE1C3E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DA8F551F-748C-420C-80A2-730A238BF18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テキスト ボックス 113">
            <a:extLst>
              <a:ext uri="{FF2B5EF4-FFF2-40B4-BE49-F238E27FC236}">
                <a16:creationId xmlns:a16="http://schemas.microsoft.com/office/drawing/2014/main" id="{EDC3C5EA-94E0-4D09-9F6D-C3FD8D1D4F4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15" name="図 114" descr="座る, テーブル, ケーキ, ホワイト が含まれている画像&#10;&#10;自動的に生成された説明">
            <a:extLst>
              <a:ext uri="{FF2B5EF4-FFF2-40B4-BE49-F238E27FC236}">
                <a16:creationId xmlns:a16="http://schemas.microsoft.com/office/drawing/2014/main" id="{CD07B9B6-8871-418C-8CE6-85A49FED0B9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16" name="正方形/長方形 115">
            <a:extLst>
              <a:ext uri="{FF2B5EF4-FFF2-40B4-BE49-F238E27FC236}">
                <a16:creationId xmlns:a16="http://schemas.microsoft.com/office/drawing/2014/main" id="{AD3DA55E-BBD5-499C-B134-8A0645D21E7F}"/>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7" name="ブローチ 116">
            <a:extLst>
              <a:ext uri="{FF2B5EF4-FFF2-40B4-BE49-F238E27FC236}">
                <a16:creationId xmlns:a16="http://schemas.microsoft.com/office/drawing/2014/main" id="{A48052F3-F514-4718-A371-BA2D4105163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18" name="図 117" descr="座る, テーブル, ケーキ, ホワイト が含まれている画像&#10;&#10;自動的に生成された説明">
            <a:extLst>
              <a:ext uri="{FF2B5EF4-FFF2-40B4-BE49-F238E27FC236}">
                <a16:creationId xmlns:a16="http://schemas.microsoft.com/office/drawing/2014/main" id="{3923C2C8-474B-415E-8AC6-C592F94EA57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19" name="正方形/長方形 118">
            <a:extLst>
              <a:ext uri="{FF2B5EF4-FFF2-40B4-BE49-F238E27FC236}">
                <a16:creationId xmlns:a16="http://schemas.microsoft.com/office/drawing/2014/main" id="{38F09AA6-C09F-4BE5-9019-C5AF3FAF4A3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0" name="ブローチ 119">
            <a:extLst>
              <a:ext uri="{FF2B5EF4-FFF2-40B4-BE49-F238E27FC236}">
                <a16:creationId xmlns:a16="http://schemas.microsoft.com/office/drawing/2014/main" id="{2C00647D-B352-42A9-8CCF-4F8B61875799}"/>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1" name="図 120" descr="座る, テーブル, ケーキ, ホワイト が含まれている画像&#10;&#10;自動的に生成された説明">
            <a:extLst>
              <a:ext uri="{FF2B5EF4-FFF2-40B4-BE49-F238E27FC236}">
                <a16:creationId xmlns:a16="http://schemas.microsoft.com/office/drawing/2014/main" id="{422E48A8-DD00-4691-85CD-4344EB1359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22" name="正方形/長方形 121">
            <a:extLst>
              <a:ext uri="{FF2B5EF4-FFF2-40B4-BE49-F238E27FC236}">
                <a16:creationId xmlns:a16="http://schemas.microsoft.com/office/drawing/2014/main" id="{89D1A637-DDDE-4D3D-A92B-E3337944F582}"/>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6F7F60EA-EBFE-4B4E-BB72-F486D380FA61}"/>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24" name="ブローチ 123">
            <a:extLst>
              <a:ext uri="{FF2B5EF4-FFF2-40B4-BE49-F238E27FC236}">
                <a16:creationId xmlns:a16="http://schemas.microsoft.com/office/drawing/2014/main" id="{D0A4DA24-E4DC-4CB4-A23E-9335AC48A32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5" name="図 124" descr="座る, テーブル, ケーキ, ホワイト が含まれている画像&#10;&#10;自動的に生成された説明">
            <a:extLst>
              <a:ext uri="{FF2B5EF4-FFF2-40B4-BE49-F238E27FC236}">
                <a16:creationId xmlns:a16="http://schemas.microsoft.com/office/drawing/2014/main" id="{0D2B028A-EB39-4039-86C6-EA076A4DB57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26" name="正方形/長方形 125">
            <a:extLst>
              <a:ext uri="{FF2B5EF4-FFF2-40B4-BE49-F238E27FC236}">
                <a16:creationId xmlns:a16="http://schemas.microsoft.com/office/drawing/2014/main" id="{B7A93E43-73FE-45DE-BD15-A70BD1B2FD0A}"/>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0B2E4926-2568-41E6-A319-F07A4F0D4B19}"/>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28" name="ブローチ 127">
            <a:extLst>
              <a:ext uri="{FF2B5EF4-FFF2-40B4-BE49-F238E27FC236}">
                <a16:creationId xmlns:a16="http://schemas.microsoft.com/office/drawing/2014/main" id="{53B5C06F-3BE7-4F57-A7CF-254E494261B4}"/>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9" name="図 128" descr="座る, テーブル, ケーキ, ホワイト が含まれている画像&#10;&#10;自動的に生成された説明">
            <a:extLst>
              <a:ext uri="{FF2B5EF4-FFF2-40B4-BE49-F238E27FC236}">
                <a16:creationId xmlns:a16="http://schemas.microsoft.com/office/drawing/2014/main" id="{180663C2-8E96-4A90-8802-9B28D2D79D0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30" name="正方形/長方形 129">
            <a:extLst>
              <a:ext uri="{FF2B5EF4-FFF2-40B4-BE49-F238E27FC236}">
                <a16:creationId xmlns:a16="http://schemas.microsoft.com/office/drawing/2014/main" id="{3949D8EB-60B5-4314-9996-BE45F0C9E23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1" name="ブローチ 130">
            <a:extLst>
              <a:ext uri="{FF2B5EF4-FFF2-40B4-BE49-F238E27FC236}">
                <a16:creationId xmlns:a16="http://schemas.microsoft.com/office/drawing/2014/main" id="{C8E9B2A9-8FE1-4DCF-B782-0A69D18899D3}"/>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1187F053-0D46-4E1B-B919-86F9EDFA553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33" name="正方形/長方形 132">
            <a:extLst>
              <a:ext uri="{FF2B5EF4-FFF2-40B4-BE49-F238E27FC236}">
                <a16:creationId xmlns:a16="http://schemas.microsoft.com/office/drawing/2014/main" id="{34B3ECA3-B64A-48CB-BB0D-B9DA7D14D516}"/>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4" name="ブローチ 133">
            <a:extLst>
              <a:ext uri="{FF2B5EF4-FFF2-40B4-BE49-F238E27FC236}">
                <a16:creationId xmlns:a16="http://schemas.microsoft.com/office/drawing/2014/main" id="{A59831BD-39C5-46BF-9181-32941CB1C51F}"/>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B28B6DCE-416E-4736-8E86-05013987910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36" name="図 135" descr="座る, テーブル, ケーキ, ホワイト が含まれている画像&#10;&#10;自動的に生成された説明">
            <a:extLst>
              <a:ext uri="{FF2B5EF4-FFF2-40B4-BE49-F238E27FC236}">
                <a16:creationId xmlns:a16="http://schemas.microsoft.com/office/drawing/2014/main" id="{ADCC5E38-076D-4F82-A387-BAEF0ABBF63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37" name="図 136" descr="座る, テーブル, ケーキ, ホワイト が含まれている画像&#10;&#10;自動的に生成された説明">
            <a:extLst>
              <a:ext uri="{FF2B5EF4-FFF2-40B4-BE49-F238E27FC236}">
                <a16:creationId xmlns:a16="http://schemas.microsoft.com/office/drawing/2014/main" id="{B485DFB9-0FDB-4DEF-852C-26A9DEA3EB6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38" name="図 137" descr="座る, テーブル, ケーキ, ホワイト が含まれている画像&#10;&#10;自動的に生成された説明">
            <a:extLst>
              <a:ext uri="{FF2B5EF4-FFF2-40B4-BE49-F238E27FC236}">
                <a16:creationId xmlns:a16="http://schemas.microsoft.com/office/drawing/2014/main" id="{084C90A1-B8DC-4416-B811-CE87290939F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39" name="正方形/長方形 138">
            <a:extLst>
              <a:ext uri="{FF2B5EF4-FFF2-40B4-BE49-F238E27FC236}">
                <a16:creationId xmlns:a16="http://schemas.microsoft.com/office/drawing/2014/main" id="{1E3762F1-823B-4741-AE4B-A4E063255744}"/>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ブローチ 139">
            <a:extLst>
              <a:ext uri="{FF2B5EF4-FFF2-40B4-BE49-F238E27FC236}">
                <a16:creationId xmlns:a16="http://schemas.microsoft.com/office/drawing/2014/main" id="{0C5219E8-E6A9-4C6C-8E71-9AC4A9442AE2}"/>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1" name="図 140" descr="座る, テーブル, ケーキ, ホワイト が含まれている画像&#10;&#10;自動的に生成された説明">
            <a:extLst>
              <a:ext uri="{FF2B5EF4-FFF2-40B4-BE49-F238E27FC236}">
                <a16:creationId xmlns:a16="http://schemas.microsoft.com/office/drawing/2014/main" id="{6F18341C-19F9-4A03-8A88-183AEACC971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42" name="正方形/長方形 141">
            <a:extLst>
              <a:ext uri="{FF2B5EF4-FFF2-40B4-BE49-F238E27FC236}">
                <a16:creationId xmlns:a16="http://schemas.microsoft.com/office/drawing/2014/main" id="{D3E61CDC-A761-437B-9C67-4E38306E5BDF}"/>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3" name="ブローチ 142">
            <a:extLst>
              <a:ext uri="{FF2B5EF4-FFF2-40B4-BE49-F238E27FC236}">
                <a16:creationId xmlns:a16="http://schemas.microsoft.com/office/drawing/2014/main" id="{DA9E186A-34DF-433F-B6A8-255199E9235D}"/>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4" name="図 143" descr="座る, テーブル, ケーキ, ホワイト が含まれている画像&#10;&#10;自動的に生成された説明">
            <a:extLst>
              <a:ext uri="{FF2B5EF4-FFF2-40B4-BE49-F238E27FC236}">
                <a16:creationId xmlns:a16="http://schemas.microsoft.com/office/drawing/2014/main" id="{A68121BC-A0BA-4DE9-8326-1523F4E3515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45" name="正方形/長方形 144">
            <a:extLst>
              <a:ext uri="{FF2B5EF4-FFF2-40B4-BE49-F238E27FC236}">
                <a16:creationId xmlns:a16="http://schemas.microsoft.com/office/drawing/2014/main" id="{E3BA6508-1FFE-4A1D-AD02-F1870EA225A6}"/>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6" name="ブローチ 145">
            <a:extLst>
              <a:ext uri="{FF2B5EF4-FFF2-40B4-BE49-F238E27FC236}">
                <a16:creationId xmlns:a16="http://schemas.microsoft.com/office/drawing/2014/main" id="{8AA3EB1F-9326-426E-9673-0C57C38C7D22}"/>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7" name="図 146" descr="座る, テーブル, ケーキ, ホワイト が含まれている画像&#10;&#10;自動的に生成された説明">
            <a:extLst>
              <a:ext uri="{FF2B5EF4-FFF2-40B4-BE49-F238E27FC236}">
                <a16:creationId xmlns:a16="http://schemas.microsoft.com/office/drawing/2014/main" id="{244471E4-B0FB-452F-8089-7F9B9CFB6A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48" name="ブローチ 147">
            <a:extLst>
              <a:ext uri="{FF2B5EF4-FFF2-40B4-BE49-F238E27FC236}">
                <a16:creationId xmlns:a16="http://schemas.microsoft.com/office/drawing/2014/main" id="{B4AFEC9A-173E-4984-9933-8625DF6D020E}"/>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9" name="ブローチ 148">
            <a:extLst>
              <a:ext uri="{FF2B5EF4-FFF2-40B4-BE49-F238E27FC236}">
                <a16:creationId xmlns:a16="http://schemas.microsoft.com/office/drawing/2014/main" id="{1BB9DB89-3BA3-4E75-B827-C1B99DB9E452}"/>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0" name="ブローチ 149">
            <a:extLst>
              <a:ext uri="{FF2B5EF4-FFF2-40B4-BE49-F238E27FC236}">
                <a16:creationId xmlns:a16="http://schemas.microsoft.com/office/drawing/2014/main" id="{FD874DF1-CF99-4F37-8134-63C68A6BE9FA}"/>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D9486A42-179F-470E-8E52-ABFFDFCBE8AA}"/>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2" name="テキスト ボックス 151">
            <a:extLst>
              <a:ext uri="{FF2B5EF4-FFF2-40B4-BE49-F238E27FC236}">
                <a16:creationId xmlns:a16="http://schemas.microsoft.com/office/drawing/2014/main" id="{B29F6FA5-833C-4EB5-A798-6A74111BED37}"/>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53" name="図 152" descr="座る, テーブル, ケーキ, ホワイト が含まれている画像&#10;&#10;自動的に生成された説明">
            <a:extLst>
              <a:ext uri="{FF2B5EF4-FFF2-40B4-BE49-F238E27FC236}">
                <a16:creationId xmlns:a16="http://schemas.microsoft.com/office/drawing/2014/main" id="{5C271CCD-F3FD-4155-88D2-D1A873E4E7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54" name="ブローチ 153">
            <a:extLst>
              <a:ext uri="{FF2B5EF4-FFF2-40B4-BE49-F238E27FC236}">
                <a16:creationId xmlns:a16="http://schemas.microsoft.com/office/drawing/2014/main" id="{162277FA-9D4A-4A94-84F6-AE06266273D7}"/>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5" name="テキスト ボックス 154">
            <a:extLst>
              <a:ext uri="{FF2B5EF4-FFF2-40B4-BE49-F238E27FC236}">
                <a16:creationId xmlns:a16="http://schemas.microsoft.com/office/drawing/2014/main" id="{A82B5468-7B78-478C-B589-881DD7A747CB}"/>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56" name="正方形/長方形 155">
            <a:extLst>
              <a:ext uri="{FF2B5EF4-FFF2-40B4-BE49-F238E27FC236}">
                <a16:creationId xmlns:a16="http://schemas.microsoft.com/office/drawing/2014/main" id="{D7AC83B4-3297-4B52-9696-04739E1F565B}"/>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57" name="テキスト ボックス 156">
            <a:extLst>
              <a:ext uri="{FF2B5EF4-FFF2-40B4-BE49-F238E27FC236}">
                <a16:creationId xmlns:a16="http://schemas.microsoft.com/office/drawing/2014/main" id="{B6132C50-24D8-4EB1-8C7E-17F60891E54B}"/>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58" name="グループ化 157">
            <a:extLst>
              <a:ext uri="{FF2B5EF4-FFF2-40B4-BE49-F238E27FC236}">
                <a16:creationId xmlns:a16="http://schemas.microsoft.com/office/drawing/2014/main" id="{E7F882CD-237A-4FDE-9817-54DCFB1DA985}"/>
              </a:ext>
            </a:extLst>
          </p:cNvPr>
          <p:cNvGrpSpPr/>
          <p:nvPr/>
        </p:nvGrpSpPr>
        <p:grpSpPr>
          <a:xfrm>
            <a:off x="5753695" y="5016625"/>
            <a:ext cx="45719" cy="259642"/>
            <a:chOff x="5753695" y="5016625"/>
            <a:chExt cx="45719" cy="259642"/>
          </a:xfrm>
        </p:grpSpPr>
        <p:sp>
          <p:nvSpPr>
            <p:cNvPr id="159" name="楕円 158">
              <a:extLst>
                <a:ext uri="{FF2B5EF4-FFF2-40B4-BE49-F238E27FC236}">
                  <a16:creationId xmlns:a16="http://schemas.microsoft.com/office/drawing/2014/main" id="{E4B8F99A-2B71-400F-9201-B89FA02263C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0" name="楕円 159">
              <a:extLst>
                <a:ext uri="{FF2B5EF4-FFF2-40B4-BE49-F238E27FC236}">
                  <a16:creationId xmlns:a16="http://schemas.microsoft.com/office/drawing/2014/main" id="{893281C0-0005-485B-9F7D-754F2E1A0FA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1" name="楕円 160">
              <a:extLst>
                <a:ext uri="{FF2B5EF4-FFF2-40B4-BE49-F238E27FC236}">
                  <a16:creationId xmlns:a16="http://schemas.microsoft.com/office/drawing/2014/main" id="{3B5839B1-E8B4-4C7D-999A-642E06E2E313}"/>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2" name="楕円 161">
              <a:extLst>
                <a:ext uri="{FF2B5EF4-FFF2-40B4-BE49-F238E27FC236}">
                  <a16:creationId xmlns:a16="http://schemas.microsoft.com/office/drawing/2014/main" id="{BE58E5D6-716C-45F2-AEB2-7CAB8530D2C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3" name="楕円 162">
              <a:extLst>
                <a:ext uri="{FF2B5EF4-FFF2-40B4-BE49-F238E27FC236}">
                  <a16:creationId xmlns:a16="http://schemas.microsoft.com/office/drawing/2014/main" id="{E64F7529-FC44-4A0A-A6B6-4013D9707B0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64" name="グループ化 163">
            <a:extLst>
              <a:ext uri="{FF2B5EF4-FFF2-40B4-BE49-F238E27FC236}">
                <a16:creationId xmlns:a16="http://schemas.microsoft.com/office/drawing/2014/main" id="{3E439175-3AC9-40E2-927D-E325B98E282B}"/>
              </a:ext>
            </a:extLst>
          </p:cNvPr>
          <p:cNvGrpSpPr/>
          <p:nvPr/>
        </p:nvGrpSpPr>
        <p:grpSpPr>
          <a:xfrm>
            <a:off x="6346602" y="5024880"/>
            <a:ext cx="45719" cy="259642"/>
            <a:chOff x="5906095" y="5169025"/>
            <a:chExt cx="45719" cy="259642"/>
          </a:xfrm>
        </p:grpSpPr>
        <p:sp>
          <p:nvSpPr>
            <p:cNvPr id="165" name="楕円 164">
              <a:extLst>
                <a:ext uri="{FF2B5EF4-FFF2-40B4-BE49-F238E27FC236}">
                  <a16:creationId xmlns:a16="http://schemas.microsoft.com/office/drawing/2014/main" id="{C13716B1-8018-4A32-8E73-AFF9D8B4FA4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6" name="楕円 165">
              <a:extLst>
                <a:ext uri="{FF2B5EF4-FFF2-40B4-BE49-F238E27FC236}">
                  <a16:creationId xmlns:a16="http://schemas.microsoft.com/office/drawing/2014/main" id="{8CC13AB6-1B71-4E65-AEEB-D410E33F699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7" name="楕円 166">
              <a:extLst>
                <a:ext uri="{FF2B5EF4-FFF2-40B4-BE49-F238E27FC236}">
                  <a16:creationId xmlns:a16="http://schemas.microsoft.com/office/drawing/2014/main" id="{DCAC0B13-E42B-4EBD-A4DA-CF90D28DE5F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E6C8DE8D-5FFA-430B-A50C-DF86B735FFF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EC0F0F7E-03F8-4949-9A9F-5CC2D6BF665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0" name="グループ化 169">
            <a:extLst>
              <a:ext uri="{FF2B5EF4-FFF2-40B4-BE49-F238E27FC236}">
                <a16:creationId xmlns:a16="http://schemas.microsoft.com/office/drawing/2014/main" id="{470EF541-2E35-4F86-93DD-D6C5545ACBEA}"/>
              </a:ext>
            </a:extLst>
          </p:cNvPr>
          <p:cNvGrpSpPr/>
          <p:nvPr/>
        </p:nvGrpSpPr>
        <p:grpSpPr>
          <a:xfrm>
            <a:off x="6955636" y="5021417"/>
            <a:ext cx="45719" cy="259642"/>
            <a:chOff x="5906095" y="5169025"/>
            <a:chExt cx="45719" cy="259642"/>
          </a:xfrm>
        </p:grpSpPr>
        <p:sp>
          <p:nvSpPr>
            <p:cNvPr id="171" name="楕円 170">
              <a:extLst>
                <a:ext uri="{FF2B5EF4-FFF2-40B4-BE49-F238E27FC236}">
                  <a16:creationId xmlns:a16="http://schemas.microsoft.com/office/drawing/2014/main" id="{AEF148DB-224D-47BB-8CF8-62CE5CB25DD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2" name="楕円 171">
              <a:extLst>
                <a:ext uri="{FF2B5EF4-FFF2-40B4-BE49-F238E27FC236}">
                  <a16:creationId xmlns:a16="http://schemas.microsoft.com/office/drawing/2014/main" id="{FDEFC2A0-BDA5-4BBD-99A3-B174BD3A2E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3" name="楕円 172">
              <a:extLst>
                <a:ext uri="{FF2B5EF4-FFF2-40B4-BE49-F238E27FC236}">
                  <a16:creationId xmlns:a16="http://schemas.microsoft.com/office/drawing/2014/main" id="{A6AAD68D-27AE-451C-9445-30BA2F9715B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2E3F78C0-08E7-4F18-A8F1-936B22F84A7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5" name="楕円 174">
              <a:extLst>
                <a:ext uri="{FF2B5EF4-FFF2-40B4-BE49-F238E27FC236}">
                  <a16:creationId xmlns:a16="http://schemas.microsoft.com/office/drawing/2014/main" id="{DB3A3A87-ED6B-440E-A525-B0274570703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6" name="グループ化 175">
            <a:extLst>
              <a:ext uri="{FF2B5EF4-FFF2-40B4-BE49-F238E27FC236}">
                <a16:creationId xmlns:a16="http://schemas.microsoft.com/office/drawing/2014/main" id="{6E2B1974-B6C4-4E51-BCBA-BD41E2B9A0E3}"/>
              </a:ext>
            </a:extLst>
          </p:cNvPr>
          <p:cNvGrpSpPr/>
          <p:nvPr/>
        </p:nvGrpSpPr>
        <p:grpSpPr>
          <a:xfrm>
            <a:off x="7558230" y="5019298"/>
            <a:ext cx="45719" cy="259642"/>
            <a:chOff x="5906095" y="5169025"/>
            <a:chExt cx="45719" cy="259642"/>
          </a:xfrm>
        </p:grpSpPr>
        <p:sp>
          <p:nvSpPr>
            <p:cNvPr id="177" name="楕円 176">
              <a:extLst>
                <a:ext uri="{FF2B5EF4-FFF2-40B4-BE49-F238E27FC236}">
                  <a16:creationId xmlns:a16="http://schemas.microsoft.com/office/drawing/2014/main" id="{C66B8FF2-67F3-4B61-9B52-BBE997689D2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885F5D90-09E5-44D7-9F4E-A21B819394E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5CDB9BD0-7D5B-4D0E-90F8-013C07113E2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7BFD7CD9-C9DD-400C-9D01-D2F4D961F41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1" name="楕円 180">
              <a:extLst>
                <a:ext uri="{FF2B5EF4-FFF2-40B4-BE49-F238E27FC236}">
                  <a16:creationId xmlns:a16="http://schemas.microsoft.com/office/drawing/2014/main" id="{1537B736-4ED1-4729-8E80-36BB0A6051A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2" name="グループ化 181">
            <a:extLst>
              <a:ext uri="{FF2B5EF4-FFF2-40B4-BE49-F238E27FC236}">
                <a16:creationId xmlns:a16="http://schemas.microsoft.com/office/drawing/2014/main" id="{4C7ADAB7-1ED1-466B-B23E-BA0F0C72680A}"/>
              </a:ext>
            </a:extLst>
          </p:cNvPr>
          <p:cNvGrpSpPr/>
          <p:nvPr/>
        </p:nvGrpSpPr>
        <p:grpSpPr>
          <a:xfrm>
            <a:off x="8152613" y="5023047"/>
            <a:ext cx="45719" cy="259642"/>
            <a:chOff x="5906095" y="5169025"/>
            <a:chExt cx="45719" cy="259642"/>
          </a:xfrm>
        </p:grpSpPr>
        <p:sp>
          <p:nvSpPr>
            <p:cNvPr id="183" name="楕円 182">
              <a:extLst>
                <a:ext uri="{FF2B5EF4-FFF2-40B4-BE49-F238E27FC236}">
                  <a16:creationId xmlns:a16="http://schemas.microsoft.com/office/drawing/2014/main" id="{6772DD2E-893C-4E32-BA89-17A29A5F76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9F6AB3F8-9E20-486C-88BC-B649E0E1F98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A4290D7E-855F-4D07-A8E1-901CCF3B84F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9FAEF3E0-CC67-4459-B9CA-08D7E286C3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7" name="楕円 186">
              <a:extLst>
                <a:ext uri="{FF2B5EF4-FFF2-40B4-BE49-F238E27FC236}">
                  <a16:creationId xmlns:a16="http://schemas.microsoft.com/office/drawing/2014/main" id="{8ADD5918-7F75-4D11-8B76-2376F46EA6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88" name="楕円 187">
            <a:extLst>
              <a:ext uri="{FF2B5EF4-FFF2-40B4-BE49-F238E27FC236}">
                <a16:creationId xmlns:a16="http://schemas.microsoft.com/office/drawing/2014/main" id="{129E40FC-09AC-49D4-8743-B49A91818AE3}"/>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8E816DCD-CE2F-4735-A0B5-82743F3190B5}"/>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CC42908A-6836-4227-A7F2-EE604D2B8C9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085C6843-63E8-486D-B433-0FB0E710AA8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5CD09391-6E68-473C-A722-B8480D8A5B11}"/>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3" name="楕円 192">
            <a:extLst>
              <a:ext uri="{FF2B5EF4-FFF2-40B4-BE49-F238E27FC236}">
                <a16:creationId xmlns:a16="http://schemas.microsoft.com/office/drawing/2014/main" id="{107F5630-2F6D-4828-9517-FBA25137D89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4" name="楕円 193">
            <a:extLst>
              <a:ext uri="{FF2B5EF4-FFF2-40B4-BE49-F238E27FC236}">
                <a16:creationId xmlns:a16="http://schemas.microsoft.com/office/drawing/2014/main" id="{E50CF367-6600-4338-AB11-0465F7237E59}"/>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AF681BAE-EB1E-4A2C-836F-D3C5C7D51ECD}"/>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51032E91-2177-41D7-9065-0ECFB277F16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1CF3D7E4-6048-4BB5-96C3-FEDC62DBD41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9B09F667-81AE-437A-8274-6D0646EA1DE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9" name="楕円 198">
            <a:extLst>
              <a:ext uri="{FF2B5EF4-FFF2-40B4-BE49-F238E27FC236}">
                <a16:creationId xmlns:a16="http://schemas.microsoft.com/office/drawing/2014/main" id="{F4926025-1972-42D4-B70A-5BF65641C56B}"/>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0" name="楕円 199">
            <a:extLst>
              <a:ext uri="{FF2B5EF4-FFF2-40B4-BE49-F238E27FC236}">
                <a16:creationId xmlns:a16="http://schemas.microsoft.com/office/drawing/2014/main" id="{C5E249A5-9C7F-40F9-B28E-3E363D61F5E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271501B8-CF37-4A96-8B26-C80C0E9955C8}"/>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B6D98B13-08B6-4B06-98AF-CC840487246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97377820-D467-4790-BD29-0789E84B6800}"/>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FF28C65F-712D-455F-A337-C943027A7DBD}"/>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5" name="楕円 204">
            <a:extLst>
              <a:ext uri="{FF2B5EF4-FFF2-40B4-BE49-F238E27FC236}">
                <a16:creationId xmlns:a16="http://schemas.microsoft.com/office/drawing/2014/main" id="{DD8B5945-E3AD-48B3-87E3-44DA032BD001}"/>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7B7D28E4-4B62-49F4-8B48-6F951E00842D}"/>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7E751FB1-0D65-41B2-849B-EAA6852C41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四角形: 角を丸くする 323">
            <a:extLst>
              <a:ext uri="{FF2B5EF4-FFF2-40B4-BE49-F238E27FC236}">
                <a16:creationId xmlns:a16="http://schemas.microsoft.com/office/drawing/2014/main" id="{E030E72A-09F1-49D4-8A30-1C266EFDA7BB}"/>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9" name="図 208">
            <a:extLst>
              <a:ext uri="{FF2B5EF4-FFF2-40B4-BE49-F238E27FC236}">
                <a16:creationId xmlns:a16="http://schemas.microsoft.com/office/drawing/2014/main" id="{6D28AC5F-4B73-4034-A108-33A2E92F4BC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10" name="正方形/長方形 209">
            <a:extLst>
              <a:ext uri="{FF2B5EF4-FFF2-40B4-BE49-F238E27FC236}">
                <a16:creationId xmlns:a16="http://schemas.microsoft.com/office/drawing/2014/main" id="{A1D39758-62FF-4121-9125-2211369FBCB9}"/>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1" name="ブローチ 210">
            <a:extLst>
              <a:ext uri="{FF2B5EF4-FFF2-40B4-BE49-F238E27FC236}">
                <a16:creationId xmlns:a16="http://schemas.microsoft.com/office/drawing/2014/main" id="{378080F0-DAE6-48BD-9E8D-6373B814194E}"/>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2" name="グループ化 211">
            <a:extLst>
              <a:ext uri="{FF2B5EF4-FFF2-40B4-BE49-F238E27FC236}">
                <a16:creationId xmlns:a16="http://schemas.microsoft.com/office/drawing/2014/main" id="{6451C5BC-9733-4C39-A904-95D88716BF1D}"/>
              </a:ext>
            </a:extLst>
          </p:cNvPr>
          <p:cNvGrpSpPr/>
          <p:nvPr/>
        </p:nvGrpSpPr>
        <p:grpSpPr>
          <a:xfrm>
            <a:off x="6337025" y="4415254"/>
            <a:ext cx="45719" cy="259642"/>
            <a:chOff x="5906095" y="5169025"/>
            <a:chExt cx="45719" cy="259642"/>
          </a:xfrm>
        </p:grpSpPr>
        <p:sp>
          <p:nvSpPr>
            <p:cNvPr id="213" name="楕円 212">
              <a:extLst>
                <a:ext uri="{FF2B5EF4-FFF2-40B4-BE49-F238E27FC236}">
                  <a16:creationId xmlns:a16="http://schemas.microsoft.com/office/drawing/2014/main" id="{665CF31A-AFF7-4B7F-9B3B-EBF03BFDC56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29821BEF-872F-44F3-878F-D5CEBC82DE5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DACA4AB4-2927-42A8-8188-425EC8C5CA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7D6D3C77-D41F-4067-9438-3BC5AFED662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BFAD7702-FFE0-4DBE-A6E6-0DCF05085DA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18" name="グループ化 217">
            <a:extLst>
              <a:ext uri="{FF2B5EF4-FFF2-40B4-BE49-F238E27FC236}">
                <a16:creationId xmlns:a16="http://schemas.microsoft.com/office/drawing/2014/main" id="{9A39738A-9081-4AB6-95E4-0FF9BB42D70C}"/>
              </a:ext>
            </a:extLst>
          </p:cNvPr>
          <p:cNvGrpSpPr/>
          <p:nvPr/>
        </p:nvGrpSpPr>
        <p:grpSpPr>
          <a:xfrm>
            <a:off x="6946059" y="4411791"/>
            <a:ext cx="45719" cy="259642"/>
            <a:chOff x="5906095" y="5169025"/>
            <a:chExt cx="45719" cy="259642"/>
          </a:xfrm>
        </p:grpSpPr>
        <p:sp>
          <p:nvSpPr>
            <p:cNvPr id="219" name="楕円 218">
              <a:extLst>
                <a:ext uri="{FF2B5EF4-FFF2-40B4-BE49-F238E27FC236}">
                  <a16:creationId xmlns:a16="http://schemas.microsoft.com/office/drawing/2014/main" id="{7AA1359A-A874-49D8-94B6-9DBBC411A64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CABEB3A2-9338-478F-A6FD-732E266313C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3411E1FE-29C8-4D41-A5BF-EA054C24E4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686E7A27-8010-4016-B0CC-1224E0D115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0D246588-5981-4066-942A-4720AD4A0E4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24" name="グループ化 223">
            <a:extLst>
              <a:ext uri="{FF2B5EF4-FFF2-40B4-BE49-F238E27FC236}">
                <a16:creationId xmlns:a16="http://schemas.microsoft.com/office/drawing/2014/main" id="{F74C91DD-EBB5-4418-A0F6-91E752B49DB5}"/>
              </a:ext>
            </a:extLst>
          </p:cNvPr>
          <p:cNvGrpSpPr/>
          <p:nvPr/>
        </p:nvGrpSpPr>
        <p:grpSpPr>
          <a:xfrm>
            <a:off x="7548653" y="4409672"/>
            <a:ext cx="45719" cy="259642"/>
            <a:chOff x="5906095" y="5169025"/>
            <a:chExt cx="45719" cy="259642"/>
          </a:xfrm>
        </p:grpSpPr>
        <p:sp>
          <p:nvSpPr>
            <p:cNvPr id="225" name="楕円 224">
              <a:extLst>
                <a:ext uri="{FF2B5EF4-FFF2-40B4-BE49-F238E27FC236}">
                  <a16:creationId xmlns:a16="http://schemas.microsoft.com/office/drawing/2014/main" id="{FF1A9677-8FAD-45B1-9DF8-468135D9043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6" name="楕円 225">
              <a:extLst>
                <a:ext uri="{FF2B5EF4-FFF2-40B4-BE49-F238E27FC236}">
                  <a16:creationId xmlns:a16="http://schemas.microsoft.com/office/drawing/2014/main" id="{4D58BA1D-1FC7-4397-B491-8C0711284ED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7" name="楕円 226">
              <a:extLst>
                <a:ext uri="{FF2B5EF4-FFF2-40B4-BE49-F238E27FC236}">
                  <a16:creationId xmlns:a16="http://schemas.microsoft.com/office/drawing/2014/main" id="{F2E4CB88-5E61-4C42-B5D3-6A3360CA999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8" name="楕円 227">
              <a:extLst>
                <a:ext uri="{FF2B5EF4-FFF2-40B4-BE49-F238E27FC236}">
                  <a16:creationId xmlns:a16="http://schemas.microsoft.com/office/drawing/2014/main" id="{BB1A9BFD-FA32-47F3-A4BF-409F1D73DFD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164D7F0B-21CE-43C6-A0F3-51796591E9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0" name="グループ化 229">
            <a:extLst>
              <a:ext uri="{FF2B5EF4-FFF2-40B4-BE49-F238E27FC236}">
                <a16:creationId xmlns:a16="http://schemas.microsoft.com/office/drawing/2014/main" id="{63F46CA5-0EFB-4C71-BD30-0DC41F33F439}"/>
              </a:ext>
            </a:extLst>
          </p:cNvPr>
          <p:cNvGrpSpPr/>
          <p:nvPr/>
        </p:nvGrpSpPr>
        <p:grpSpPr>
          <a:xfrm>
            <a:off x="8143036" y="4413421"/>
            <a:ext cx="45719" cy="259642"/>
            <a:chOff x="5906095" y="5169025"/>
            <a:chExt cx="45719" cy="259642"/>
          </a:xfrm>
        </p:grpSpPr>
        <p:sp>
          <p:nvSpPr>
            <p:cNvPr id="231" name="楕円 230">
              <a:extLst>
                <a:ext uri="{FF2B5EF4-FFF2-40B4-BE49-F238E27FC236}">
                  <a16:creationId xmlns:a16="http://schemas.microsoft.com/office/drawing/2014/main" id="{28887EC3-4ACD-4621-9FAA-B08853A6B0E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B8B09348-D5F6-496F-B2F6-37D4BA4FB87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3" name="楕円 232">
              <a:extLst>
                <a:ext uri="{FF2B5EF4-FFF2-40B4-BE49-F238E27FC236}">
                  <a16:creationId xmlns:a16="http://schemas.microsoft.com/office/drawing/2014/main" id="{6C569FC3-C269-4DE5-BDBC-CDBFA31BD4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6AB01C65-E48D-4E88-A8D4-4C825A6E5FD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FAF68A09-1DCF-479D-BF2D-2FF9E66F63A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36" name="テキスト ボックス 235">
            <a:extLst>
              <a:ext uri="{FF2B5EF4-FFF2-40B4-BE49-F238E27FC236}">
                <a16:creationId xmlns:a16="http://schemas.microsoft.com/office/drawing/2014/main" id="{79938687-B0D1-449D-A867-5CF032F095B3}"/>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37" name="テキスト ボックス 236">
            <a:extLst>
              <a:ext uri="{FF2B5EF4-FFF2-40B4-BE49-F238E27FC236}">
                <a16:creationId xmlns:a16="http://schemas.microsoft.com/office/drawing/2014/main" id="{1A34F83F-4E95-4214-B604-FEDCC13C3539}"/>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8" name="テキスト ボックス 237">
            <a:extLst>
              <a:ext uri="{FF2B5EF4-FFF2-40B4-BE49-F238E27FC236}">
                <a16:creationId xmlns:a16="http://schemas.microsoft.com/office/drawing/2014/main" id="{D90F3C60-908A-4232-A7CC-11BD708BB6D8}"/>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9" name="テキスト ボックス 238">
            <a:extLst>
              <a:ext uri="{FF2B5EF4-FFF2-40B4-BE49-F238E27FC236}">
                <a16:creationId xmlns:a16="http://schemas.microsoft.com/office/drawing/2014/main" id="{38A96E6E-F6A9-46AE-BACD-E0CD95B41DDF}"/>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40" name="テキスト ボックス 239">
            <a:extLst>
              <a:ext uri="{FF2B5EF4-FFF2-40B4-BE49-F238E27FC236}">
                <a16:creationId xmlns:a16="http://schemas.microsoft.com/office/drawing/2014/main" id="{3ABCE931-0487-4350-A99B-8F72ACC8CB67}"/>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1" name="テキスト ボックス 240">
            <a:extLst>
              <a:ext uri="{FF2B5EF4-FFF2-40B4-BE49-F238E27FC236}">
                <a16:creationId xmlns:a16="http://schemas.microsoft.com/office/drawing/2014/main" id="{A884CD5F-AFAB-4C68-A646-09E5BCC904B1}"/>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2" name="テキスト ボックス 241">
            <a:extLst>
              <a:ext uri="{FF2B5EF4-FFF2-40B4-BE49-F238E27FC236}">
                <a16:creationId xmlns:a16="http://schemas.microsoft.com/office/drawing/2014/main" id="{FBDD48F7-1381-4049-B6CD-0A6B05577C4B}"/>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3" name="フレーム 242">
            <a:extLst>
              <a:ext uri="{FF2B5EF4-FFF2-40B4-BE49-F238E27FC236}">
                <a16:creationId xmlns:a16="http://schemas.microsoft.com/office/drawing/2014/main" id="{55EB6830-84BF-4527-B920-9FDA2B50283B}"/>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6CFAB570-3EA6-4D13-995E-E03A8550E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45" name="図 244" descr="飛ぶ, 探す, イエロー, 挿絵 が含まれている画像&#10;&#10;自動的に生成された説明">
            <a:extLst>
              <a:ext uri="{FF2B5EF4-FFF2-40B4-BE49-F238E27FC236}">
                <a16:creationId xmlns:a16="http://schemas.microsoft.com/office/drawing/2014/main" id="{2E26161B-BB63-4AB1-98DD-A0C084E95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46" name="図 245" descr="飛ぶ, 探す, イエロー, 挿絵 が含まれている画像&#10;&#10;自動的に生成された説明">
            <a:extLst>
              <a:ext uri="{FF2B5EF4-FFF2-40B4-BE49-F238E27FC236}">
                <a16:creationId xmlns:a16="http://schemas.microsoft.com/office/drawing/2014/main" id="{92DF2DAD-87D8-4995-9BE7-813E74EB38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47" name="図 246" descr="飛ぶ, 探す, イエロー, 挿絵 が含まれている画像&#10;&#10;自動的に生成された説明">
            <a:extLst>
              <a:ext uri="{FF2B5EF4-FFF2-40B4-BE49-F238E27FC236}">
                <a16:creationId xmlns:a16="http://schemas.microsoft.com/office/drawing/2014/main" id="{1E633EAD-87A6-4AF5-AA95-D6BEEA5910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48" name="図 247" descr="飛ぶ, 探す, イエロー, 挿絵 が含まれている画像&#10;&#10;自動的に生成された説明">
            <a:extLst>
              <a:ext uri="{FF2B5EF4-FFF2-40B4-BE49-F238E27FC236}">
                <a16:creationId xmlns:a16="http://schemas.microsoft.com/office/drawing/2014/main" id="{30E06DFC-47CE-4E00-A6A2-5C1715035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49" name="図 248" descr="飛ぶ, 探す, イエロー, 挿絵 が含まれている画像&#10;&#10;自動的に生成された説明">
            <a:extLst>
              <a:ext uri="{FF2B5EF4-FFF2-40B4-BE49-F238E27FC236}">
                <a16:creationId xmlns:a16="http://schemas.microsoft.com/office/drawing/2014/main" id="{C9696F36-34B4-4789-A8C3-F907052EAA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50" name="図 249" descr="飛ぶ, 探す, イエロー, 挿絵 が含まれている画像&#10;&#10;自動的に生成された説明">
            <a:extLst>
              <a:ext uri="{FF2B5EF4-FFF2-40B4-BE49-F238E27FC236}">
                <a16:creationId xmlns:a16="http://schemas.microsoft.com/office/drawing/2014/main" id="{72B98018-E338-4B07-95FD-44FF1F646C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51" name="図 250" descr="飛ぶ, 探す, イエロー, 挿絵 が含まれている画像&#10;&#10;自動的に生成された説明">
            <a:extLst>
              <a:ext uri="{FF2B5EF4-FFF2-40B4-BE49-F238E27FC236}">
                <a16:creationId xmlns:a16="http://schemas.microsoft.com/office/drawing/2014/main" id="{4C740514-44BB-4F96-809C-E64B9669B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52" name="図 251" descr="飛ぶ, 探す, イエロー, 挿絵 が含まれている画像&#10;&#10;自動的に生成された説明">
            <a:extLst>
              <a:ext uri="{FF2B5EF4-FFF2-40B4-BE49-F238E27FC236}">
                <a16:creationId xmlns:a16="http://schemas.microsoft.com/office/drawing/2014/main" id="{7203E5DF-3720-48ED-AAAA-70B6AE5F6B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53" name="図 252" descr="飛ぶ, 探す, イエロー, 挿絵 が含まれている画像&#10;&#10;自動的に生成された説明">
            <a:extLst>
              <a:ext uri="{FF2B5EF4-FFF2-40B4-BE49-F238E27FC236}">
                <a16:creationId xmlns:a16="http://schemas.microsoft.com/office/drawing/2014/main" id="{9CBF2766-41D6-4F9D-A54C-16831323A7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54" name="図 253" descr="飛ぶ, 探す, イエロー, 挿絵 が含まれている画像&#10;&#10;自動的に生成された説明">
            <a:extLst>
              <a:ext uri="{FF2B5EF4-FFF2-40B4-BE49-F238E27FC236}">
                <a16:creationId xmlns:a16="http://schemas.microsoft.com/office/drawing/2014/main" id="{D10BA9AC-C232-4F1C-907B-6E5CD18C1F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55" name="図 254" descr="飛ぶ, 探す, イエロー, 挿絵 が含まれている画像&#10;&#10;自動的に生成された説明">
            <a:extLst>
              <a:ext uri="{FF2B5EF4-FFF2-40B4-BE49-F238E27FC236}">
                <a16:creationId xmlns:a16="http://schemas.microsoft.com/office/drawing/2014/main" id="{3F2099F2-A212-4AE9-99C1-C57C9185A3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56" name="図 255" descr="飛ぶ, 探す, イエロー, 挿絵 が含まれている画像&#10;&#10;自動的に生成された説明">
            <a:extLst>
              <a:ext uri="{FF2B5EF4-FFF2-40B4-BE49-F238E27FC236}">
                <a16:creationId xmlns:a16="http://schemas.microsoft.com/office/drawing/2014/main" id="{83F88B13-1087-42D4-A6B3-3A3393AA3B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57" name="図 256" descr="飛ぶ, 探す, イエロー, 挿絵 が含まれている画像&#10;&#10;自動的に生成された説明">
            <a:extLst>
              <a:ext uri="{FF2B5EF4-FFF2-40B4-BE49-F238E27FC236}">
                <a16:creationId xmlns:a16="http://schemas.microsoft.com/office/drawing/2014/main" id="{D6F817C4-CCF4-4AC7-9DEA-29F76160D1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58" name="図 257" descr="飛ぶ, 探す, イエロー, 挿絵 が含まれている画像&#10;&#10;自動的に生成された説明">
            <a:extLst>
              <a:ext uri="{FF2B5EF4-FFF2-40B4-BE49-F238E27FC236}">
                <a16:creationId xmlns:a16="http://schemas.microsoft.com/office/drawing/2014/main" id="{8B1109C7-2408-4FB1-9CDC-E8AD7CA6A1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59" name="グループ化 258">
            <a:extLst>
              <a:ext uri="{FF2B5EF4-FFF2-40B4-BE49-F238E27FC236}">
                <a16:creationId xmlns:a16="http://schemas.microsoft.com/office/drawing/2014/main" id="{ED538E2A-5E21-4AFD-B9A5-725C634EA8AC}"/>
              </a:ext>
            </a:extLst>
          </p:cNvPr>
          <p:cNvGrpSpPr/>
          <p:nvPr/>
        </p:nvGrpSpPr>
        <p:grpSpPr>
          <a:xfrm>
            <a:off x="5766738" y="4406762"/>
            <a:ext cx="49456" cy="259642"/>
            <a:chOff x="5753695" y="5016625"/>
            <a:chExt cx="49456" cy="259642"/>
          </a:xfrm>
        </p:grpSpPr>
        <p:sp>
          <p:nvSpPr>
            <p:cNvPr id="260" name="楕円 259">
              <a:extLst>
                <a:ext uri="{FF2B5EF4-FFF2-40B4-BE49-F238E27FC236}">
                  <a16:creationId xmlns:a16="http://schemas.microsoft.com/office/drawing/2014/main" id="{24282277-30F0-4EF6-9AA2-01C0D06B5C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D74329DB-08DD-433E-9D94-90EA50A6D6E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4A315A5F-97CE-4F98-8374-E0D711F9F9F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5F3B127-419E-4710-A0F3-B0DF18B3B9A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DB0CEE68-5CCB-4D00-A464-588E4A63CD7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5" name="円/楕円 7">
            <a:extLst>
              <a:ext uri="{FF2B5EF4-FFF2-40B4-BE49-F238E27FC236}">
                <a16:creationId xmlns:a16="http://schemas.microsoft.com/office/drawing/2014/main" id="{E10110F1-6DE7-49C1-B89B-9DEF0EA5D14E}"/>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66" name="円/楕円 7">
            <a:extLst>
              <a:ext uri="{FF2B5EF4-FFF2-40B4-BE49-F238E27FC236}">
                <a16:creationId xmlns:a16="http://schemas.microsoft.com/office/drawing/2014/main" id="{64EEC783-AAB5-4D8C-AF78-681C8A15F3F9}"/>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267" name="四角形: 角を丸くする 313">
            <a:extLst>
              <a:ext uri="{FF2B5EF4-FFF2-40B4-BE49-F238E27FC236}">
                <a16:creationId xmlns:a16="http://schemas.microsoft.com/office/drawing/2014/main" id="{22AFC907-FBB2-4C2A-8A68-15602E5BC3C6}"/>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Tree>
    <p:extLst>
      <p:ext uri="{BB962C8B-B14F-4D97-AF65-F5344CB8AC3E}">
        <p14:creationId xmlns:p14="http://schemas.microsoft.com/office/powerpoint/2010/main" val="3607746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04349" cy="307777"/>
          </a:xfrm>
          <a:prstGeom prst="rect">
            <a:avLst/>
          </a:prstGeom>
          <a:noFill/>
        </p:spPr>
        <p:txBody>
          <a:bodyPr wrap="none" rtlCol="0">
            <a:spAutoFit/>
          </a:bodyPr>
          <a:lstStyle/>
          <a:p>
            <a:r>
              <a:rPr kumimoji="1" lang="en-US" altLang="ja-JP" sz="1400" b="1"/>
              <a:t>1. tr120.</a:t>
            </a:r>
            <a:r>
              <a:rPr kumimoji="1" lang="ja-JP" altLang="en-US" sz="1400" b="1"/>
              <a:t>強化素材選（ＴＲカード）</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862870"/>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 上下にスワイプ、もしくは右サイドバーを操作することができる。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5" y="2136509"/>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86" name="四角形: 角を丸くする 327">
            <a:extLst>
              <a:ext uri="{FF2B5EF4-FFF2-40B4-BE49-F238E27FC236}">
                <a16:creationId xmlns:a16="http://schemas.microsoft.com/office/drawing/2014/main" id="{E20E9A9A-6042-4E9B-8DC3-B8CEC20767AF}"/>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四角形: 角を丸くする 328">
            <a:extLst>
              <a:ext uri="{FF2B5EF4-FFF2-40B4-BE49-F238E27FC236}">
                <a16:creationId xmlns:a16="http://schemas.microsoft.com/office/drawing/2014/main" id="{BD07EB6C-D755-49E6-B248-2A59E343A3C1}"/>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正方形/長方形 104">
            <a:extLst>
              <a:ext uri="{FF2B5EF4-FFF2-40B4-BE49-F238E27FC236}">
                <a16:creationId xmlns:a16="http://schemas.microsoft.com/office/drawing/2014/main" id="{22226BD5-ED0E-49B5-A527-65420D1C0747}"/>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6">
            <a:extLst>
              <a:ext uri="{FF2B5EF4-FFF2-40B4-BE49-F238E27FC236}">
                <a16:creationId xmlns:a16="http://schemas.microsoft.com/office/drawing/2014/main" id="{627420C3-16FB-4B3F-B29D-259A18EBD534}"/>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7" name="角丸四角形 169">
            <a:extLst>
              <a:ext uri="{FF2B5EF4-FFF2-40B4-BE49-F238E27FC236}">
                <a16:creationId xmlns:a16="http://schemas.microsoft.com/office/drawing/2014/main" id="{F28AB29C-C88E-4D7B-82B1-83CCBCE412AA}"/>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08" name="正方形/長方形 107">
            <a:extLst>
              <a:ext uri="{FF2B5EF4-FFF2-40B4-BE49-F238E27FC236}">
                <a16:creationId xmlns:a16="http://schemas.microsoft.com/office/drawing/2014/main" id="{76D256E6-6181-4041-AB3D-2530F9297BBB}"/>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323">
            <a:extLst>
              <a:ext uri="{FF2B5EF4-FFF2-40B4-BE49-F238E27FC236}">
                <a16:creationId xmlns:a16="http://schemas.microsoft.com/office/drawing/2014/main" id="{5D0325A9-96CA-4EEA-AA26-96E14BD454AD}"/>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488783F0-C38A-4492-99F9-8C470A78FA6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C9798918-0A51-491D-8AAB-C6D6582E6D8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108E9737-1595-48E8-AC1B-5AD600F55299}"/>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四角形: 角を丸くする 323">
            <a:extLst>
              <a:ext uri="{FF2B5EF4-FFF2-40B4-BE49-F238E27FC236}">
                <a16:creationId xmlns:a16="http://schemas.microsoft.com/office/drawing/2014/main" id="{2857AF64-672A-42B3-9EF7-A1B8FB9BD3D2}"/>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323">
            <a:extLst>
              <a:ext uri="{FF2B5EF4-FFF2-40B4-BE49-F238E27FC236}">
                <a16:creationId xmlns:a16="http://schemas.microsoft.com/office/drawing/2014/main" id="{6D9BD882-6E1E-4400-9ECF-A99EAA6A138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BF3E989C-2EAF-4F76-8C95-5CD491A4B3D5}"/>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2939720F-82CA-4E71-BF8D-8CA136E0F262}"/>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50CE548F-77D8-4CF4-A9E0-60CF457B31C7}"/>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5AC76D44-F6C9-463E-BDB1-3D09703E78DA}"/>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07658262-12EB-4ED7-B771-1C9FEB582A7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950163A2-33F5-4C5D-B580-C6E05548B91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5C8B2D36-7C71-452B-9035-0661A9986F01}"/>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5051FBBD-5D6A-4E75-997A-63D6E8A14942}"/>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FF5C40FE-1179-4289-BE87-47EF6FA4B89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DA0A3F19-D16A-4EFB-BC3B-4053456A06E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68" name="正方形/長方形 167">
            <a:extLst>
              <a:ext uri="{FF2B5EF4-FFF2-40B4-BE49-F238E27FC236}">
                <a16:creationId xmlns:a16="http://schemas.microsoft.com/office/drawing/2014/main" id="{826852C0-C74A-4501-A61D-C7FC7E6F598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ブローチ 168">
            <a:extLst>
              <a:ext uri="{FF2B5EF4-FFF2-40B4-BE49-F238E27FC236}">
                <a16:creationId xmlns:a16="http://schemas.microsoft.com/office/drawing/2014/main" id="{48603859-150C-4133-99BA-BC7B7E6D4ED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74" name="図 173" descr="座る, テーブル, ケーキ, ホワイト が含まれている画像&#10;&#10;自動的に生成された説明">
            <a:extLst>
              <a:ext uri="{FF2B5EF4-FFF2-40B4-BE49-F238E27FC236}">
                <a16:creationId xmlns:a16="http://schemas.microsoft.com/office/drawing/2014/main" id="{4AE6F748-792B-4CEF-8F7C-C52B90E566F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78" name="正方形/長方形 177">
            <a:extLst>
              <a:ext uri="{FF2B5EF4-FFF2-40B4-BE49-F238E27FC236}">
                <a16:creationId xmlns:a16="http://schemas.microsoft.com/office/drawing/2014/main" id="{D11F957D-DF6F-4BF6-8C47-31AA52C2D961}"/>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9" name="ブローチ 178">
            <a:extLst>
              <a:ext uri="{FF2B5EF4-FFF2-40B4-BE49-F238E27FC236}">
                <a16:creationId xmlns:a16="http://schemas.microsoft.com/office/drawing/2014/main" id="{3F5F3561-EEE3-41BC-82BC-21C839AE1B9A}"/>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0" name="図 179" descr="座る, テーブル, ケーキ, ホワイト が含まれている画像&#10;&#10;自動的に生成された説明">
            <a:extLst>
              <a:ext uri="{FF2B5EF4-FFF2-40B4-BE49-F238E27FC236}">
                <a16:creationId xmlns:a16="http://schemas.microsoft.com/office/drawing/2014/main" id="{1F2F63AE-D3DD-4F53-B926-D021D1EC674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81" name="正方形/長方形 180">
            <a:extLst>
              <a:ext uri="{FF2B5EF4-FFF2-40B4-BE49-F238E27FC236}">
                <a16:creationId xmlns:a16="http://schemas.microsoft.com/office/drawing/2014/main" id="{054F1C72-ABBB-46A1-8804-A6307BC817E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2" name="テキスト ボックス 181">
            <a:extLst>
              <a:ext uri="{FF2B5EF4-FFF2-40B4-BE49-F238E27FC236}">
                <a16:creationId xmlns:a16="http://schemas.microsoft.com/office/drawing/2014/main" id="{32C69F97-6F7F-4532-A85E-5D8D04A46B6F}"/>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83" name="ブローチ 182">
            <a:extLst>
              <a:ext uri="{FF2B5EF4-FFF2-40B4-BE49-F238E27FC236}">
                <a16:creationId xmlns:a16="http://schemas.microsoft.com/office/drawing/2014/main" id="{5E7C60E1-4AFC-4D48-9DFC-8C65AE3FD90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4" name="図 183" descr="座る, テーブル, ケーキ, ホワイト が含まれている画像&#10;&#10;自動的に生成された説明">
            <a:extLst>
              <a:ext uri="{FF2B5EF4-FFF2-40B4-BE49-F238E27FC236}">
                <a16:creationId xmlns:a16="http://schemas.microsoft.com/office/drawing/2014/main" id="{B6D95D58-B574-4161-85B7-D704966C99E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85" name="正方形/長方形 184">
            <a:extLst>
              <a:ext uri="{FF2B5EF4-FFF2-40B4-BE49-F238E27FC236}">
                <a16:creationId xmlns:a16="http://schemas.microsoft.com/office/drawing/2014/main" id="{7BCC3780-06AF-49F0-AE40-BAE5700ECF72}"/>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6" name="テキスト ボックス 185">
            <a:extLst>
              <a:ext uri="{FF2B5EF4-FFF2-40B4-BE49-F238E27FC236}">
                <a16:creationId xmlns:a16="http://schemas.microsoft.com/office/drawing/2014/main" id="{0055627F-F1F2-4488-A8F6-47D1071FDB7A}"/>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97" name="ブローチ 196">
            <a:extLst>
              <a:ext uri="{FF2B5EF4-FFF2-40B4-BE49-F238E27FC236}">
                <a16:creationId xmlns:a16="http://schemas.microsoft.com/office/drawing/2014/main" id="{AFE893D4-4D52-4A65-9168-8C8C0002BA75}"/>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98" name="図 197" descr="座る, テーブル, ケーキ, ホワイト が含まれている画像&#10;&#10;自動的に生成された説明">
            <a:extLst>
              <a:ext uri="{FF2B5EF4-FFF2-40B4-BE49-F238E27FC236}">
                <a16:creationId xmlns:a16="http://schemas.microsoft.com/office/drawing/2014/main" id="{79BF20D5-D845-4A67-8321-6332375849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9" name="正方形/長方形 198">
            <a:extLst>
              <a:ext uri="{FF2B5EF4-FFF2-40B4-BE49-F238E27FC236}">
                <a16:creationId xmlns:a16="http://schemas.microsoft.com/office/drawing/2014/main" id="{65DB699B-FD4A-4658-BD92-B26810A7D84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0" name="ブローチ 199">
            <a:extLst>
              <a:ext uri="{FF2B5EF4-FFF2-40B4-BE49-F238E27FC236}">
                <a16:creationId xmlns:a16="http://schemas.microsoft.com/office/drawing/2014/main" id="{3B760ADF-B574-41B5-B98A-248E44B3C93C}"/>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1" name="図 200" descr="座る, テーブル, ケーキ, ホワイト が含まれている画像&#10;&#10;自動的に生成された説明">
            <a:extLst>
              <a:ext uri="{FF2B5EF4-FFF2-40B4-BE49-F238E27FC236}">
                <a16:creationId xmlns:a16="http://schemas.microsoft.com/office/drawing/2014/main" id="{80AA93E6-CCBD-49AE-995F-C3BF926A505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2" name="正方形/長方形 201">
            <a:extLst>
              <a:ext uri="{FF2B5EF4-FFF2-40B4-BE49-F238E27FC236}">
                <a16:creationId xmlns:a16="http://schemas.microsoft.com/office/drawing/2014/main" id="{7DA76C9E-5896-4C92-9504-90B690036BA2}"/>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3" name="ブローチ 202">
            <a:extLst>
              <a:ext uri="{FF2B5EF4-FFF2-40B4-BE49-F238E27FC236}">
                <a16:creationId xmlns:a16="http://schemas.microsoft.com/office/drawing/2014/main" id="{F858B8E9-48C6-44D9-8A43-BD1C252CF571}"/>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4" name="図 203" descr="座る, テーブル, ケーキ, ホワイト が含まれている画像&#10;&#10;自動的に生成された説明">
            <a:extLst>
              <a:ext uri="{FF2B5EF4-FFF2-40B4-BE49-F238E27FC236}">
                <a16:creationId xmlns:a16="http://schemas.microsoft.com/office/drawing/2014/main" id="{B2B7867E-CF51-4808-ACAB-5D32F07E04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DB3C36BF-C88D-4634-81B9-29C7046C6AA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6F4C4A7-2749-41B1-826A-CF6F6656690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7" name="図 206" descr="座る, テーブル, ケーキ, ホワイト が含まれている画像&#10;&#10;自動的に生成された説明">
            <a:extLst>
              <a:ext uri="{FF2B5EF4-FFF2-40B4-BE49-F238E27FC236}">
                <a16:creationId xmlns:a16="http://schemas.microsoft.com/office/drawing/2014/main" id="{A53DD407-5774-4DE7-B1F8-7B017B01D97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8" name="正方形/長方形 207">
            <a:extLst>
              <a:ext uri="{FF2B5EF4-FFF2-40B4-BE49-F238E27FC236}">
                <a16:creationId xmlns:a16="http://schemas.microsoft.com/office/drawing/2014/main" id="{52BD7BB9-4EEC-4074-83B3-59758FB4F809}"/>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9" name="ブローチ 208">
            <a:extLst>
              <a:ext uri="{FF2B5EF4-FFF2-40B4-BE49-F238E27FC236}">
                <a16:creationId xmlns:a16="http://schemas.microsoft.com/office/drawing/2014/main" id="{9DADBD11-7127-4B1D-B190-0B0D9A56A504}"/>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0" name="図 209" descr="座る, テーブル, ケーキ, ホワイト が含まれている画像&#10;&#10;自動的に生成された説明">
            <a:extLst>
              <a:ext uri="{FF2B5EF4-FFF2-40B4-BE49-F238E27FC236}">
                <a16:creationId xmlns:a16="http://schemas.microsoft.com/office/drawing/2014/main" id="{166A6139-47AB-471E-8243-1546FBB6EB1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1" name="正方形/長方形 210">
            <a:extLst>
              <a:ext uri="{FF2B5EF4-FFF2-40B4-BE49-F238E27FC236}">
                <a16:creationId xmlns:a16="http://schemas.microsoft.com/office/drawing/2014/main" id="{D5ACE3D6-5D45-4DF6-887E-2AE26AF0E60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2" name="ブローチ 211">
            <a:extLst>
              <a:ext uri="{FF2B5EF4-FFF2-40B4-BE49-F238E27FC236}">
                <a16:creationId xmlns:a16="http://schemas.microsoft.com/office/drawing/2014/main" id="{6267D370-C292-4C34-AD68-49F344931EE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3" name="図 212" descr="座る, テーブル, ケーキ, ホワイト が含まれている画像&#10;&#10;自動的に生成された説明">
            <a:extLst>
              <a:ext uri="{FF2B5EF4-FFF2-40B4-BE49-F238E27FC236}">
                <a16:creationId xmlns:a16="http://schemas.microsoft.com/office/drawing/2014/main" id="{7B7B3759-857F-4A14-ABDD-CC6B47F6A3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4" name="正方形/長方形 213">
            <a:extLst>
              <a:ext uri="{FF2B5EF4-FFF2-40B4-BE49-F238E27FC236}">
                <a16:creationId xmlns:a16="http://schemas.microsoft.com/office/drawing/2014/main" id="{AB4D0204-7C87-4469-96FC-265D1DACE7E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5" name="ブローチ 214">
            <a:extLst>
              <a:ext uri="{FF2B5EF4-FFF2-40B4-BE49-F238E27FC236}">
                <a16:creationId xmlns:a16="http://schemas.microsoft.com/office/drawing/2014/main" id="{B45F9303-A28E-43F3-8D5E-593959154B7F}"/>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6" name="図 215" descr="座る, テーブル, ケーキ, ホワイト が含まれている画像&#10;&#10;自動的に生成された説明">
            <a:extLst>
              <a:ext uri="{FF2B5EF4-FFF2-40B4-BE49-F238E27FC236}">
                <a16:creationId xmlns:a16="http://schemas.microsoft.com/office/drawing/2014/main" id="{2B9841DD-8F3D-47EA-BBA3-B4166A3F9DA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7" name="ブローチ 216">
            <a:extLst>
              <a:ext uri="{FF2B5EF4-FFF2-40B4-BE49-F238E27FC236}">
                <a16:creationId xmlns:a16="http://schemas.microsoft.com/office/drawing/2014/main" id="{C796C019-488D-4A39-BD97-38645DA4D516}"/>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8" name="ブローチ 217">
            <a:extLst>
              <a:ext uri="{FF2B5EF4-FFF2-40B4-BE49-F238E27FC236}">
                <a16:creationId xmlns:a16="http://schemas.microsoft.com/office/drawing/2014/main" id="{DFB2622E-BB82-49D9-A612-FF20BF6CA444}"/>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9" name="ブローチ 218">
            <a:extLst>
              <a:ext uri="{FF2B5EF4-FFF2-40B4-BE49-F238E27FC236}">
                <a16:creationId xmlns:a16="http://schemas.microsoft.com/office/drawing/2014/main" id="{83AB6E71-B9B7-4B77-AA11-2B38888B741B}"/>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ブローチ 219">
            <a:extLst>
              <a:ext uri="{FF2B5EF4-FFF2-40B4-BE49-F238E27FC236}">
                <a16:creationId xmlns:a16="http://schemas.microsoft.com/office/drawing/2014/main" id="{A46E6538-CF48-4959-A6A0-18FF22F86C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1" name="テキスト ボックス 220">
            <a:extLst>
              <a:ext uri="{FF2B5EF4-FFF2-40B4-BE49-F238E27FC236}">
                <a16:creationId xmlns:a16="http://schemas.microsoft.com/office/drawing/2014/main" id="{44F8F8C8-E241-4A80-8C9C-5B8288044756}"/>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CAA54E65-5FC0-4D27-B1E3-A1C20E2E346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3" name="ブローチ 222">
            <a:extLst>
              <a:ext uri="{FF2B5EF4-FFF2-40B4-BE49-F238E27FC236}">
                <a16:creationId xmlns:a16="http://schemas.microsoft.com/office/drawing/2014/main" id="{1CD1281F-E5DD-4643-A847-39D53672DD1D}"/>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3B007EC8-3942-4295-93ED-BDA7EA19C000}"/>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26" name="テキスト ボックス 225">
            <a:extLst>
              <a:ext uri="{FF2B5EF4-FFF2-40B4-BE49-F238E27FC236}">
                <a16:creationId xmlns:a16="http://schemas.microsoft.com/office/drawing/2014/main" id="{A031B9B1-AE24-4FBE-AB02-02D1A406999A}"/>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27" name="グループ化 226">
            <a:extLst>
              <a:ext uri="{FF2B5EF4-FFF2-40B4-BE49-F238E27FC236}">
                <a16:creationId xmlns:a16="http://schemas.microsoft.com/office/drawing/2014/main" id="{D37D87C3-E44D-4121-BFF3-8EE8AD78FC7A}"/>
              </a:ext>
            </a:extLst>
          </p:cNvPr>
          <p:cNvGrpSpPr/>
          <p:nvPr/>
        </p:nvGrpSpPr>
        <p:grpSpPr>
          <a:xfrm>
            <a:off x="5753695" y="5016625"/>
            <a:ext cx="45719" cy="259642"/>
            <a:chOff x="5753695" y="5016625"/>
            <a:chExt cx="45719" cy="259642"/>
          </a:xfrm>
        </p:grpSpPr>
        <p:sp>
          <p:nvSpPr>
            <p:cNvPr id="228" name="楕円 227">
              <a:extLst>
                <a:ext uri="{FF2B5EF4-FFF2-40B4-BE49-F238E27FC236}">
                  <a16:creationId xmlns:a16="http://schemas.microsoft.com/office/drawing/2014/main" id="{1DAA09AB-AA8E-4D6F-A09C-653FA8DEABE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B39D7CFF-8DF7-4DC1-B7D1-71636286FE8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0" name="楕円 229">
              <a:extLst>
                <a:ext uri="{FF2B5EF4-FFF2-40B4-BE49-F238E27FC236}">
                  <a16:creationId xmlns:a16="http://schemas.microsoft.com/office/drawing/2014/main" id="{82007BD0-5823-4382-BC27-2D8D92E2EB1B}"/>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5F5E3EB6-2A7C-461A-8714-69A0882DDED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D777793F-D9B4-4926-B85B-A302A210AA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3" name="グループ化 232">
            <a:extLst>
              <a:ext uri="{FF2B5EF4-FFF2-40B4-BE49-F238E27FC236}">
                <a16:creationId xmlns:a16="http://schemas.microsoft.com/office/drawing/2014/main" id="{51DB113C-E90B-45D1-84F2-DB67BE24B7FC}"/>
              </a:ext>
            </a:extLst>
          </p:cNvPr>
          <p:cNvGrpSpPr/>
          <p:nvPr/>
        </p:nvGrpSpPr>
        <p:grpSpPr>
          <a:xfrm>
            <a:off x="6346602" y="5024880"/>
            <a:ext cx="45719" cy="259642"/>
            <a:chOff x="5906095" y="5169025"/>
            <a:chExt cx="45719" cy="259642"/>
          </a:xfrm>
        </p:grpSpPr>
        <p:sp>
          <p:nvSpPr>
            <p:cNvPr id="234" name="楕円 233">
              <a:extLst>
                <a:ext uri="{FF2B5EF4-FFF2-40B4-BE49-F238E27FC236}">
                  <a16:creationId xmlns:a16="http://schemas.microsoft.com/office/drawing/2014/main" id="{7D57C985-5F5B-4F6F-9602-E610BB05EBE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5F2AB415-B13A-4764-924F-EEC692A78F2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6" name="楕円 235">
              <a:extLst>
                <a:ext uri="{FF2B5EF4-FFF2-40B4-BE49-F238E27FC236}">
                  <a16:creationId xmlns:a16="http://schemas.microsoft.com/office/drawing/2014/main" id="{FF0B688E-703B-4152-AF26-3971D09312F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7" name="楕円 236">
              <a:extLst>
                <a:ext uri="{FF2B5EF4-FFF2-40B4-BE49-F238E27FC236}">
                  <a16:creationId xmlns:a16="http://schemas.microsoft.com/office/drawing/2014/main" id="{426FC1CC-C773-43F3-8E72-B5CF42E9CE2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8" name="楕円 237">
              <a:extLst>
                <a:ext uri="{FF2B5EF4-FFF2-40B4-BE49-F238E27FC236}">
                  <a16:creationId xmlns:a16="http://schemas.microsoft.com/office/drawing/2014/main" id="{0B98D3CF-F1D4-4B18-BF70-D3837F8478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9" name="グループ化 238">
            <a:extLst>
              <a:ext uri="{FF2B5EF4-FFF2-40B4-BE49-F238E27FC236}">
                <a16:creationId xmlns:a16="http://schemas.microsoft.com/office/drawing/2014/main" id="{457A9B50-3410-43ED-B904-9E5BC8C0FCC8}"/>
              </a:ext>
            </a:extLst>
          </p:cNvPr>
          <p:cNvGrpSpPr/>
          <p:nvPr/>
        </p:nvGrpSpPr>
        <p:grpSpPr>
          <a:xfrm>
            <a:off x="6955636" y="5021417"/>
            <a:ext cx="45719" cy="259642"/>
            <a:chOff x="5906095" y="5169025"/>
            <a:chExt cx="45719" cy="259642"/>
          </a:xfrm>
        </p:grpSpPr>
        <p:sp>
          <p:nvSpPr>
            <p:cNvPr id="240" name="楕円 239">
              <a:extLst>
                <a:ext uri="{FF2B5EF4-FFF2-40B4-BE49-F238E27FC236}">
                  <a16:creationId xmlns:a16="http://schemas.microsoft.com/office/drawing/2014/main" id="{A78F6BEE-5349-47C6-A3DB-6291306551F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8AC131B4-CD75-4D0C-A1DD-6286913A30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DF06A9DB-F6FB-4A27-8C69-1A5D9AF1503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9AE0DF31-6876-486A-9743-1E538F03173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AA5C4DE5-BB52-46F1-A207-3214D8F35DB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5" name="グループ化 244">
            <a:extLst>
              <a:ext uri="{FF2B5EF4-FFF2-40B4-BE49-F238E27FC236}">
                <a16:creationId xmlns:a16="http://schemas.microsoft.com/office/drawing/2014/main" id="{6668E284-8133-4CAB-AEB0-9C759CA1197A}"/>
              </a:ext>
            </a:extLst>
          </p:cNvPr>
          <p:cNvGrpSpPr/>
          <p:nvPr/>
        </p:nvGrpSpPr>
        <p:grpSpPr>
          <a:xfrm>
            <a:off x="7558230" y="5019298"/>
            <a:ext cx="45719" cy="259642"/>
            <a:chOff x="5906095" y="5169025"/>
            <a:chExt cx="45719" cy="259642"/>
          </a:xfrm>
        </p:grpSpPr>
        <p:sp>
          <p:nvSpPr>
            <p:cNvPr id="246" name="楕円 245">
              <a:extLst>
                <a:ext uri="{FF2B5EF4-FFF2-40B4-BE49-F238E27FC236}">
                  <a16:creationId xmlns:a16="http://schemas.microsoft.com/office/drawing/2014/main" id="{D11955B9-F83F-4A11-BDCD-6895E164ED0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7" name="楕円 246">
              <a:extLst>
                <a:ext uri="{FF2B5EF4-FFF2-40B4-BE49-F238E27FC236}">
                  <a16:creationId xmlns:a16="http://schemas.microsoft.com/office/drawing/2014/main" id="{94E680A2-5E5D-4FCD-A873-D1C7965D5AB4}"/>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8" name="楕円 247">
              <a:extLst>
                <a:ext uri="{FF2B5EF4-FFF2-40B4-BE49-F238E27FC236}">
                  <a16:creationId xmlns:a16="http://schemas.microsoft.com/office/drawing/2014/main" id="{99028AED-6B65-4D72-B87F-049573BC186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07DF3830-3448-4BD1-96B2-159D00C7729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7C3C841F-0FA0-47EF-9C65-A65632D45E6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1" name="グループ化 250">
            <a:extLst>
              <a:ext uri="{FF2B5EF4-FFF2-40B4-BE49-F238E27FC236}">
                <a16:creationId xmlns:a16="http://schemas.microsoft.com/office/drawing/2014/main" id="{FFB015C1-F31D-4A98-8F27-8709EB637B60}"/>
              </a:ext>
            </a:extLst>
          </p:cNvPr>
          <p:cNvGrpSpPr/>
          <p:nvPr/>
        </p:nvGrpSpPr>
        <p:grpSpPr>
          <a:xfrm>
            <a:off x="8152613" y="5023047"/>
            <a:ext cx="45719" cy="259642"/>
            <a:chOff x="5906095" y="5169025"/>
            <a:chExt cx="45719" cy="259642"/>
          </a:xfrm>
        </p:grpSpPr>
        <p:sp>
          <p:nvSpPr>
            <p:cNvPr id="252" name="楕円 251">
              <a:extLst>
                <a:ext uri="{FF2B5EF4-FFF2-40B4-BE49-F238E27FC236}">
                  <a16:creationId xmlns:a16="http://schemas.microsoft.com/office/drawing/2014/main" id="{146E0375-558D-4960-B9F0-791C8854536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B8C7B63C-6E6C-4CBB-901E-A5E8973A07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DF29F1F9-B305-49C6-B7A5-9CBB91A8820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9BBBC484-5E0B-4A5F-AA63-DF69101B094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45E3D6A0-4EBC-4CDA-A799-B7BB62717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7" name="楕円 256">
            <a:extLst>
              <a:ext uri="{FF2B5EF4-FFF2-40B4-BE49-F238E27FC236}">
                <a16:creationId xmlns:a16="http://schemas.microsoft.com/office/drawing/2014/main" id="{56653616-869E-4B8D-8D81-713E35C9746C}"/>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3345FD85-06E4-4812-8F80-1A7F719B84B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D7F8E95A-2D78-4E1B-8511-1883E5C0517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0" name="楕円 259">
            <a:extLst>
              <a:ext uri="{FF2B5EF4-FFF2-40B4-BE49-F238E27FC236}">
                <a16:creationId xmlns:a16="http://schemas.microsoft.com/office/drawing/2014/main" id="{A4D2E530-FAB6-4AEE-BA51-16149CA4B48E}"/>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E57E19DF-7430-4CD6-9BA3-11B9984FC2B8}"/>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7F55D42E-9106-4CE0-8E2D-1A785D0CF2DB}"/>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8C964DAD-E1D6-4D02-A340-C1F53D93ACA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8CF13A36-3B9B-425A-BB94-C7C393049B1E}"/>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9E1E4CD1-3FEA-495E-8EAF-AFFFDE28A488}"/>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61618497-3B9C-477D-B2CD-FDCBF444FFFA}"/>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7" name="楕円 266">
            <a:extLst>
              <a:ext uri="{FF2B5EF4-FFF2-40B4-BE49-F238E27FC236}">
                <a16:creationId xmlns:a16="http://schemas.microsoft.com/office/drawing/2014/main" id="{592C1B28-0E71-4F73-AADF-628B8038F4C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3DF34CD2-061C-41A0-9CC1-5341C43C38CA}"/>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7E1F1854-224D-48E1-9D63-044E7CABFD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E3E8C575-068E-40AB-A442-D97575EB7390}"/>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67776A44-ED6B-417F-8213-7D72FE3CA44C}"/>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2" name="楕円 271">
            <a:extLst>
              <a:ext uri="{FF2B5EF4-FFF2-40B4-BE49-F238E27FC236}">
                <a16:creationId xmlns:a16="http://schemas.microsoft.com/office/drawing/2014/main" id="{861ECB39-E0CA-408B-B98E-9FB42F75277C}"/>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3" name="楕円 272">
            <a:extLst>
              <a:ext uri="{FF2B5EF4-FFF2-40B4-BE49-F238E27FC236}">
                <a16:creationId xmlns:a16="http://schemas.microsoft.com/office/drawing/2014/main" id="{D9C59B7D-F745-4821-A5D4-3F7F85E86A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D335B425-048A-45CF-851D-782D6AB09F4B}"/>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E585EEF5-949C-42D2-8117-2C43C2457D14}"/>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1A6CE5D6-5865-4ED6-9658-D76E9715A5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四角形: 角を丸くする 323">
            <a:extLst>
              <a:ext uri="{FF2B5EF4-FFF2-40B4-BE49-F238E27FC236}">
                <a16:creationId xmlns:a16="http://schemas.microsoft.com/office/drawing/2014/main" id="{5C55E155-12EC-4A48-AEA2-EE7240B3D50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8" name="図 277">
            <a:extLst>
              <a:ext uri="{FF2B5EF4-FFF2-40B4-BE49-F238E27FC236}">
                <a16:creationId xmlns:a16="http://schemas.microsoft.com/office/drawing/2014/main" id="{FA59A7E2-39A2-48C0-B7A3-7A101A796A9E}"/>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79" name="正方形/長方形 278">
            <a:extLst>
              <a:ext uri="{FF2B5EF4-FFF2-40B4-BE49-F238E27FC236}">
                <a16:creationId xmlns:a16="http://schemas.microsoft.com/office/drawing/2014/main" id="{FA869701-D370-4CB3-BBBD-782DC65550E1}"/>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0" name="ブローチ 279">
            <a:extLst>
              <a:ext uri="{FF2B5EF4-FFF2-40B4-BE49-F238E27FC236}">
                <a16:creationId xmlns:a16="http://schemas.microsoft.com/office/drawing/2014/main" id="{34B8584B-CEDF-4001-B34C-C5C9BA8B1DA0}"/>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7" name="グループ化 286">
            <a:extLst>
              <a:ext uri="{FF2B5EF4-FFF2-40B4-BE49-F238E27FC236}">
                <a16:creationId xmlns:a16="http://schemas.microsoft.com/office/drawing/2014/main" id="{DC97FD9E-03B1-40D8-AB49-4C5D433C4982}"/>
              </a:ext>
            </a:extLst>
          </p:cNvPr>
          <p:cNvGrpSpPr/>
          <p:nvPr/>
        </p:nvGrpSpPr>
        <p:grpSpPr>
          <a:xfrm>
            <a:off x="6337025" y="4415254"/>
            <a:ext cx="45719" cy="259642"/>
            <a:chOff x="5906095" y="5169025"/>
            <a:chExt cx="45719" cy="259642"/>
          </a:xfrm>
        </p:grpSpPr>
        <p:sp>
          <p:nvSpPr>
            <p:cNvPr id="288" name="楕円 287">
              <a:extLst>
                <a:ext uri="{FF2B5EF4-FFF2-40B4-BE49-F238E27FC236}">
                  <a16:creationId xmlns:a16="http://schemas.microsoft.com/office/drawing/2014/main" id="{2A061520-42D1-4644-86BE-6D6989D3F0B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7560A7DD-8DBF-458F-A00C-3402EDFA40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68C4B19C-772C-4145-9642-44124D1E1AC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F165CB79-E8D3-400A-9619-CC26DBD26BB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FC39FD3D-4491-41CE-AEEA-6B6887956C1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3" name="グループ化 292">
            <a:extLst>
              <a:ext uri="{FF2B5EF4-FFF2-40B4-BE49-F238E27FC236}">
                <a16:creationId xmlns:a16="http://schemas.microsoft.com/office/drawing/2014/main" id="{902FF9CA-A773-4AF0-800E-2D275518C156}"/>
              </a:ext>
            </a:extLst>
          </p:cNvPr>
          <p:cNvGrpSpPr/>
          <p:nvPr/>
        </p:nvGrpSpPr>
        <p:grpSpPr>
          <a:xfrm>
            <a:off x="6946059" y="4411791"/>
            <a:ext cx="45719" cy="259642"/>
            <a:chOff x="5906095" y="5169025"/>
            <a:chExt cx="45719" cy="259642"/>
          </a:xfrm>
        </p:grpSpPr>
        <p:sp>
          <p:nvSpPr>
            <p:cNvPr id="294" name="楕円 293">
              <a:extLst>
                <a:ext uri="{FF2B5EF4-FFF2-40B4-BE49-F238E27FC236}">
                  <a16:creationId xmlns:a16="http://schemas.microsoft.com/office/drawing/2014/main" id="{A8ABDE35-7796-4734-9D7C-7B3F1EAD869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9FFE2F6A-7969-40BB-8B03-23BD31CB15C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37AD4A61-73D0-4FA0-A1FD-9A95341ECCE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F5314264-7916-46AF-AD71-6F317C9B5DE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3A80BDA9-5A28-457F-AF01-A924E239BB4D}"/>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9" name="グループ化 298">
            <a:extLst>
              <a:ext uri="{FF2B5EF4-FFF2-40B4-BE49-F238E27FC236}">
                <a16:creationId xmlns:a16="http://schemas.microsoft.com/office/drawing/2014/main" id="{7753B018-B719-497F-BABA-55ABE8C8BA1A}"/>
              </a:ext>
            </a:extLst>
          </p:cNvPr>
          <p:cNvGrpSpPr/>
          <p:nvPr/>
        </p:nvGrpSpPr>
        <p:grpSpPr>
          <a:xfrm>
            <a:off x="7548653" y="4409672"/>
            <a:ext cx="45719" cy="259642"/>
            <a:chOff x="5906095" y="5169025"/>
            <a:chExt cx="45719" cy="259642"/>
          </a:xfrm>
        </p:grpSpPr>
        <p:sp>
          <p:nvSpPr>
            <p:cNvPr id="300" name="楕円 299">
              <a:extLst>
                <a:ext uri="{FF2B5EF4-FFF2-40B4-BE49-F238E27FC236}">
                  <a16:creationId xmlns:a16="http://schemas.microsoft.com/office/drawing/2014/main" id="{CC0E0D11-4244-45BE-9359-5234977C7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52FA5CF3-86E9-41F5-B06E-DAE25E393A0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BF5147D2-576D-491A-908D-0C4A2FFD20D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A19DB61E-DFA2-4DDC-AB8B-FA13EDE6857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楕円 303">
              <a:extLst>
                <a:ext uri="{FF2B5EF4-FFF2-40B4-BE49-F238E27FC236}">
                  <a16:creationId xmlns:a16="http://schemas.microsoft.com/office/drawing/2014/main" id="{B7499AFE-DE37-401E-A652-3824E044992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05" name="グループ化 304">
            <a:extLst>
              <a:ext uri="{FF2B5EF4-FFF2-40B4-BE49-F238E27FC236}">
                <a16:creationId xmlns:a16="http://schemas.microsoft.com/office/drawing/2014/main" id="{42E0156C-3608-4D4E-A59C-27455451262F}"/>
              </a:ext>
            </a:extLst>
          </p:cNvPr>
          <p:cNvGrpSpPr/>
          <p:nvPr/>
        </p:nvGrpSpPr>
        <p:grpSpPr>
          <a:xfrm>
            <a:off x="8143036" y="4413421"/>
            <a:ext cx="45719" cy="259642"/>
            <a:chOff x="5906095" y="5169025"/>
            <a:chExt cx="45719" cy="259642"/>
          </a:xfrm>
        </p:grpSpPr>
        <p:sp>
          <p:nvSpPr>
            <p:cNvPr id="306" name="楕円 305">
              <a:extLst>
                <a:ext uri="{FF2B5EF4-FFF2-40B4-BE49-F238E27FC236}">
                  <a16:creationId xmlns:a16="http://schemas.microsoft.com/office/drawing/2014/main" id="{D5783B08-A987-48E6-9BBA-DEAAEB9507B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7" name="楕円 306">
              <a:extLst>
                <a:ext uri="{FF2B5EF4-FFF2-40B4-BE49-F238E27FC236}">
                  <a16:creationId xmlns:a16="http://schemas.microsoft.com/office/drawing/2014/main" id="{75D52FBC-488C-4DCC-A25D-AA8CA5B2B57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8" name="楕円 307">
              <a:extLst>
                <a:ext uri="{FF2B5EF4-FFF2-40B4-BE49-F238E27FC236}">
                  <a16:creationId xmlns:a16="http://schemas.microsoft.com/office/drawing/2014/main" id="{AD65C6B5-050A-4D0D-B49F-F5A4F41F454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9" name="楕円 308">
              <a:extLst>
                <a:ext uri="{FF2B5EF4-FFF2-40B4-BE49-F238E27FC236}">
                  <a16:creationId xmlns:a16="http://schemas.microsoft.com/office/drawing/2014/main" id="{7FFE91AE-72A6-408D-A8D6-D9C131346F3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0" name="楕円 309">
              <a:extLst>
                <a:ext uri="{FF2B5EF4-FFF2-40B4-BE49-F238E27FC236}">
                  <a16:creationId xmlns:a16="http://schemas.microsoft.com/office/drawing/2014/main" id="{7CAF7FE2-1A3D-4062-9FF6-A55E116F688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11" name="テキスト ボックス 310">
            <a:extLst>
              <a:ext uri="{FF2B5EF4-FFF2-40B4-BE49-F238E27FC236}">
                <a16:creationId xmlns:a16="http://schemas.microsoft.com/office/drawing/2014/main" id="{3C6BD25F-15CE-46C1-A7E2-30BB859D53B0}"/>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2" name="テキスト ボックス 311">
            <a:extLst>
              <a:ext uri="{FF2B5EF4-FFF2-40B4-BE49-F238E27FC236}">
                <a16:creationId xmlns:a16="http://schemas.microsoft.com/office/drawing/2014/main" id="{2FFAE280-BBCA-47EC-B41D-0B0ADA3E70C1}"/>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3" name="テキスト ボックス 312">
            <a:extLst>
              <a:ext uri="{FF2B5EF4-FFF2-40B4-BE49-F238E27FC236}">
                <a16:creationId xmlns:a16="http://schemas.microsoft.com/office/drawing/2014/main" id="{6EB2A08B-3D38-4413-B21E-2A0EA3156B3F}"/>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4" name="テキスト ボックス 313">
            <a:extLst>
              <a:ext uri="{FF2B5EF4-FFF2-40B4-BE49-F238E27FC236}">
                <a16:creationId xmlns:a16="http://schemas.microsoft.com/office/drawing/2014/main" id="{53BC1CC4-E23F-4BF9-8071-E150ABF033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5" name="テキスト ボックス 314">
            <a:extLst>
              <a:ext uri="{FF2B5EF4-FFF2-40B4-BE49-F238E27FC236}">
                <a16:creationId xmlns:a16="http://schemas.microsoft.com/office/drawing/2014/main" id="{C029B98B-4B20-4A39-A24A-3E7031281243}"/>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6" name="テキスト ボックス 315">
            <a:extLst>
              <a:ext uri="{FF2B5EF4-FFF2-40B4-BE49-F238E27FC236}">
                <a16:creationId xmlns:a16="http://schemas.microsoft.com/office/drawing/2014/main" id="{2AE53490-4B6F-43A9-88BB-C000B360D999}"/>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7" name="テキスト ボックス 316">
            <a:extLst>
              <a:ext uri="{FF2B5EF4-FFF2-40B4-BE49-F238E27FC236}">
                <a16:creationId xmlns:a16="http://schemas.microsoft.com/office/drawing/2014/main" id="{E050DA82-DAC7-4995-BF2F-623F2ED0983D}"/>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8" name="フレーム 317">
            <a:extLst>
              <a:ext uri="{FF2B5EF4-FFF2-40B4-BE49-F238E27FC236}">
                <a16:creationId xmlns:a16="http://schemas.microsoft.com/office/drawing/2014/main" id="{31D70942-C1C1-4814-A4F8-2A010322D54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9" name="図 318" descr="飛ぶ, 探す, イエロー, 挿絵 が含まれている画像&#10;&#10;自動的に生成された説明">
            <a:extLst>
              <a:ext uri="{FF2B5EF4-FFF2-40B4-BE49-F238E27FC236}">
                <a16:creationId xmlns:a16="http://schemas.microsoft.com/office/drawing/2014/main" id="{D7B5CA4F-0B8F-4789-B5CA-41EE15CAB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20" name="図 319" descr="飛ぶ, 探す, イエロー, 挿絵 が含まれている画像&#10;&#10;自動的に生成された説明">
            <a:extLst>
              <a:ext uri="{FF2B5EF4-FFF2-40B4-BE49-F238E27FC236}">
                <a16:creationId xmlns:a16="http://schemas.microsoft.com/office/drawing/2014/main" id="{0954BE45-C59B-4DD6-B978-D9D099328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21" name="図 320" descr="飛ぶ, 探す, イエロー, 挿絵 が含まれている画像&#10;&#10;自動的に生成された説明">
            <a:extLst>
              <a:ext uri="{FF2B5EF4-FFF2-40B4-BE49-F238E27FC236}">
                <a16:creationId xmlns:a16="http://schemas.microsoft.com/office/drawing/2014/main" id="{FB7F5001-FB52-4AEA-A9DF-2613B630BF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22" name="図 321" descr="飛ぶ, 探す, イエロー, 挿絵 が含まれている画像&#10;&#10;自動的に生成された説明">
            <a:extLst>
              <a:ext uri="{FF2B5EF4-FFF2-40B4-BE49-F238E27FC236}">
                <a16:creationId xmlns:a16="http://schemas.microsoft.com/office/drawing/2014/main" id="{521F9FD9-0E7E-4FCC-A485-8F8FBE5CAC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23" name="図 322" descr="飛ぶ, 探す, イエロー, 挿絵 が含まれている画像&#10;&#10;自動的に生成された説明">
            <a:extLst>
              <a:ext uri="{FF2B5EF4-FFF2-40B4-BE49-F238E27FC236}">
                <a16:creationId xmlns:a16="http://schemas.microsoft.com/office/drawing/2014/main" id="{1C302A64-1F39-4EAB-9273-6AACB109BD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24" name="図 323" descr="飛ぶ, 探す, イエロー, 挿絵 が含まれている画像&#10;&#10;自動的に生成された説明">
            <a:extLst>
              <a:ext uri="{FF2B5EF4-FFF2-40B4-BE49-F238E27FC236}">
                <a16:creationId xmlns:a16="http://schemas.microsoft.com/office/drawing/2014/main" id="{A69B809E-B7A5-4344-815B-0DE0665885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25" name="図 324" descr="飛ぶ, 探す, イエロー, 挿絵 が含まれている画像&#10;&#10;自動的に生成された説明">
            <a:extLst>
              <a:ext uri="{FF2B5EF4-FFF2-40B4-BE49-F238E27FC236}">
                <a16:creationId xmlns:a16="http://schemas.microsoft.com/office/drawing/2014/main" id="{585C795C-29EA-424E-824F-E09623D345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26" name="図 325" descr="飛ぶ, 探す, イエロー, 挿絵 が含まれている画像&#10;&#10;自動的に生成された説明">
            <a:extLst>
              <a:ext uri="{FF2B5EF4-FFF2-40B4-BE49-F238E27FC236}">
                <a16:creationId xmlns:a16="http://schemas.microsoft.com/office/drawing/2014/main" id="{8B5280D2-F901-4260-AB84-6D16D01C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27" name="図 326" descr="飛ぶ, 探す, イエロー, 挿絵 が含まれている画像&#10;&#10;自動的に生成された説明">
            <a:extLst>
              <a:ext uri="{FF2B5EF4-FFF2-40B4-BE49-F238E27FC236}">
                <a16:creationId xmlns:a16="http://schemas.microsoft.com/office/drawing/2014/main" id="{C6798954-6724-4D76-B632-2CC7F5985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28" name="図 327" descr="飛ぶ, 探す, イエロー, 挿絵 が含まれている画像&#10;&#10;自動的に生成された説明">
            <a:extLst>
              <a:ext uri="{FF2B5EF4-FFF2-40B4-BE49-F238E27FC236}">
                <a16:creationId xmlns:a16="http://schemas.microsoft.com/office/drawing/2014/main" id="{4F4BAA72-F06E-4BF8-AD90-DCD6D4CC9B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29" name="図 328" descr="飛ぶ, 探す, イエロー, 挿絵 が含まれている画像&#10;&#10;自動的に生成された説明">
            <a:extLst>
              <a:ext uri="{FF2B5EF4-FFF2-40B4-BE49-F238E27FC236}">
                <a16:creationId xmlns:a16="http://schemas.microsoft.com/office/drawing/2014/main" id="{74F7A532-1181-44F2-B7D9-72322F9E80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30" name="図 329" descr="飛ぶ, 探す, イエロー, 挿絵 が含まれている画像&#10;&#10;自動的に生成された説明">
            <a:extLst>
              <a:ext uri="{FF2B5EF4-FFF2-40B4-BE49-F238E27FC236}">
                <a16:creationId xmlns:a16="http://schemas.microsoft.com/office/drawing/2014/main" id="{59BF508A-ED93-471F-8953-052789FCF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31" name="図 330" descr="飛ぶ, 探す, イエロー, 挿絵 が含まれている画像&#10;&#10;自動的に生成された説明">
            <a:extLst>
              <a:ext uri="{FF2B5EF4-FFF2-40B4-BE49-F238E27FC236}">
                <a16:creationId xmlns:a16="http://schemas.microsoft.com/office/drawing/2014/main" id="{516475F7-18DD-4BD3-AF3F-11E7AE1B1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32" name="図 331" descr="飛ぶ, 探す, イエロー, 挿絵 が含まれている画像&#10;&#10;自動的に生成された説明">
            <a:extLst>
              <a:ext uri="{FF2B5EF4-FFF2-40B4-BE49-F238E27FC236}">
                <a16:creationId xmlns:a16="http://schemas.microsoft.com/office/drawing/2014/main" id="{9D773017-2BE0-45E1-A821-619A36A51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33" name="図 332" descr="飛ぶ, 探す, イエロー, 挿絵 が含まれている画像&#10;&#10;自動的に生成された説明">
            <a:extLst>
              <a:ext uri="{FF2B5EF4-FFF2-40B4-BE49-F238E27FC236}">
                <a16:creationId xmlns:a16="http://schemas.microsoft.com/office/drawing/2014/main" id="{7DD0F197-F87B-43EC-84C3-AB5608FAB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35" name="円/楕円 7">
            <a:extLst>
              <a:ext uri="{FF2B5EF4-FFF2-40B4-BE49-F238E27FC236}">
                <a16:creationId xmlns:a16="http://schemas.microsoft.com/office/drawing/2014/main" id="{F88A32F8-5444-438D-BC6D-9A294F9A456C}"/>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36" name="円/楕円 7">
            <a:extLst>
              <a:ext uri="{FF2B5EF4-FFF2-40B4-BE49-F238E27FC236}">
                <a16:creationId xmlns:a16="http://schemas.microsoft.com/office/drawing/2014/main" id="{C2F34D0F-E20A-4BBE-B610-7754647F701D}"/>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37" name="四角形: 角を丸くする 315">
            <a:extLst>
              <a:ext uri="{FF2B5EF4-FFF2-40B4-BE49-F238E27FC236}">
                <a16:creationId xmlns:a16="http://schemas.microsoft.com/office/drawing/2014/main" id="{982452E7-84DF-45AE-AC0B-D0EC8DCF7FAB}"/>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38" name="正方形/長方形 337">
            <a:extLst>
              <a:ext uri="{FF2B5EF4-FFF2-40B4-BE49-F238E27FC236}">
                <a16:creationId xmlns:a16="http://schemas.microsoft.com/office/drawing/2014/main" id="{D8989D2C-E7CC-46F5-8371-396DB08BFC2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40" name="四角形: 角を丸くする 313">
            <a:extLst>
              <a:ext uri="{FF2B5EF4-FFF2-40B4-BE49-F238E27FC236}">
                <a16:creationId xmlns:a16="http://schemas.microsoft.com/office/drawing/2014/main" id="{F57F1A1C-F2AA-43F4-81EA-74D3144A2A1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41" name="四角形: 角を丸くする 313">
            <a:extLst>
              <a:ext uri="{FF2B5EF4-FFF2-40B4-BE49-F238E27FC236}">
                <a16:creationId xmlns:a16="http://schemas.microsoft.com/office/drawing/2014/main" id="{A6542305-1016-495F-AFBD-255367BFF55A}"/>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42" name="グループ化 341">
            <a:extLst>
              <a:ext uri="{FF2B5EF4-FFF2-40B4-BE49-F238E27FC236}">
                <a16:creationId xmlns:a16="http://schemas.microsoft.com/office/drawing/2014/main" id="{BF60721F-8587-4151-9FBD-738A96141A47}"/>
              </a:ext>
            </a:extLst>
          </p:cNvPr>
          <p:cNvGrpSpPr/>
          <p:nvPr/>
        </p:nvGrpSpPr>
        <p:grpSpPr>
          <a:xfrm>
            <a:off x="5766738" y="4406762"/>
            <a:ext cx="49456" cy="259642"/>
            <a:chOff x="5753695" y="5016625"/>
            <a:chExt cx="49456" cy="259642"/>
          </a:xfrm>
        </p:grpSpPr>
        <p:sp>
          <p:nvSpPr>
            <p:cNvPr id="343" name="楕円 342">
              <a:extLst>
                <a:ext uri="{FF2B5EF4-FFF2-40B4-BE49-F238E27FC236}">
                  <a16:creationId xmlns:a16="http://schemas.microsoft.com/office/drawing/2014/main" id="{23BA3F21-C502-44BE-9EFB-42BE79CFFE9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4" name="楕円 343">
              <a:extLst>
                <a:ext uri="{FF2B5EF4-FFF2-40B4-BE49-F238E27FC236}">
                  <a16:creationId xmlns:a16="http://schemas.microsoft.com/office/drawing/2014/main" id="{13C9EF3B-0AC9-4017-A7AD-6DB8AF6187D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5" name="楕円 344">
              <a:extLst>
                <a:ext uri="{FF2B5EF4-FFF2-40B4-BE49-F238E27FC236}">
                  <a16:creationId xmlns:a16="http://schemas.microsoft.com/office/drawing/2014/main" id="{9E842622-80A2-4795-A677-BF6A199772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1B2868B1-8048-4959-B7B4-A107D1B026D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C69443D0-80CA-4DBF-A475-93DB27EE945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4" name="円/楕円 7">
            <a:extLst>
              <a:ext uri="{FF2B5EF4-FFF2-40B4-BE49-F238E27FC236}">
                <a16:creationId xmlns:a16="http://schemas.microsoft.com/office/drawing/2014/main" id="{4C7C898D-25B3-4FA9-ACE5-BAACF7A20EAE}"/>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83853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28691"/>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265698" y="4246981"/>
            <a:ext cx="8019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266434" y="424698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3562194" cy="307777"/>
          </a:xfrm>
          <a:prstGeom prst="rect">
            <a:avLst/>
          </a:prstGeom>
          <a:noFill/>
        </p:spPr>
        <p:txBody>
          <a:bodyPr wrap="none" rtlCol="0">
            <a:spAutoFit/>
          </a:bodyPr>
          <a:lstStyle/>
          <a:p>
            <a:r>
              <a:rPr kumimoji="1" lang="en-US" altLang="ja-JP" sz="1400" b="1"/>
              <a:t>1.tr120a.</a:t>
            </a:r>
            <a:r>
              <a:rPr kumimoji="1" lang="ja-JP" altLang="en-US" sz="1400" b="1"/>
              <a:t>強化素材選択（強化用カード）</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a:ea typeface="メイリオ"/>
              </a:rPr>
              <a:t>・「＋」で使用する強化用TRカードを加算。</a:t>
            </a:r>
            <a:endParaRPr lang="en-US" altLang="ja-JP" sz="1000">
              <a:ea typeface="メイリオ"/>
            </a:endParaRPr>
          </a:p>
          <a:p>
            <a:r>
              <a:rPr lang="ja-JP" altLang="en-US" sz="1000">
                <a:ea typeface="メイリオ"/>
              </a:rPr>
              <a:t>　　長押しで一定の速度で加算を続ける。</a:t>
            </a:r>
            <a:endParaRPr lang="ja-JP">
              <a:ea typeface="メイリオ" panose="020B0604030504040204" pitchFamily="34" charset="-128"/>
            </a:endParaRPr>
          </a:p>
          <a:p>
            <a:endParaRPr lang="en-US" altLang="ja-JP" sz="1000">
              <a:ea typeface="メイリオ"/>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a:ea typeface="メイリオ" panose="020B0604030504040204" pitchFamily="34" charset="-128"/>
              </a:rPr>
              <a:t>　　</a:t>
            </a:r>
            <a:r>
              <a:rPr lang="ja-JP" altLang="en-US" sz="1000">
                <a:ea typeface="メイリオ"/>
              </a:rPr>
              <a:t>長押しで一定の速度で加算を続ける。</a:t>
            </a:r>
            <a:endParaRPr lang="ja-JP" sz="1000">
              <a:ea typeface="メイリオ" panose="020B0604030504040204" pitchFamily="34" charset="-128"/>
            </a:endParaRPr>
          </a:p>
          <a:p>
            <a:endParaRPr lang="en-US" altLang="ja-JP" sz="1000">
              <a:ea typeface="メイリオ"/>
            </a:endParaRPr>
          </a:p>
          <a:p>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a:ea typeface="メイリオ"/>
              </a:rPr>
              <a:t>　   </a:t>
            </a:r>
            <a:r>
              <a:rPr lang="ja-JP" sz="1000">
                <a:ea typeface="メイリオ"/>
              </a:rPr>
              <a:t>最大経験値に応じて、最効率の枚数を</a:t>
            </a:r>
            <a:r>
              <a:rPr lang="ja-JP" altLang="en-US" sz="1000">
                <a:ea typeface="メイリオ"/>
              </a:rPr>
              <a:t>選択。</a:t>
            </a:r>
            <a:endParaRPr lang="en-US" altLang="ja-JP" sz="1000">
              <a:ea typeface="メイリオ"/>
            </a:endParaRPr>
          </a:p>
          <a:p>
            <a:endParaRPr lang="en-US" altLang="ja-JP" sz="100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73" name="正方形/長方形 72">
            <a:extLst>
              <a:ext uri="{FF2B5EF4-FFF2-40B4-BE49-F238E27FC236}">
                <a16:creationId xmlns:a16="http://schemas.microsoft.com/office/drawing/2014/main" id="{6249F884-21D4-41CC-815F-7340FCD763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2ACFB821-91BB-410D-A33C-6B53B0EC9E30}"/>
              </a:ext>
            </a:extLst>
          </p:cNvPr>
          <p:cNvGrpSpPr/>
          <p:nvPr/>
        </p:nvGrpSpPr>
        <p:grpSpPr>
          <a:xfrm>
            <a:off x="5276397" y="4289656"/>
            <a:ext cx="2899493" cy="415043"/>
            <a:chOff x="5261891" y="4289656"/>
            <a:chExt cx="2899493" cy="415043"/>
          </a:xfrm>
        </p:grpSpPr>
        <p:sp>
          <p:nvSpPr>
            <p:cNvPr id="157" name="四角形: 角を丸くする 323">
              <a:extLst>
                <a:ext uri="{FF2B5EF4-FFF2-40B4-BE49-F238E27FC236}">
                  <a16:creationId xmlns:a16="http://schemas.microsoft.com/office/drawing/2014/main" id="{E00747F5-692A-BC41-BF3B-45BEAC96C044}"/>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特大</a:t>
              </a:r>
              <a:r>
                <a:rPr kumimoji="1" lang="en-US" altLang="ja-JP" sz="1000"/>
                <a:t>)</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87" name="グループ化 86">
            <a:extLst>
              <a:ext uri="{FF2B5EF4-FFF2-40B4-BE49-F238E27FC236}">
                <a16:creationId xmlns:a16="http://schemas.microsoft.com/office/drawing/2014/main" id="{265E0A9F-E739-4736-8FDA-5019CA307275}"/>
              </a:ext>
            </a:extLst>
          </p:cNvPr>
          <p:cNvGrpSpPr/>
          <p:nvPr/>
        </p:nvGrpSpPr>
        <p:grpSpPr>
          <a:xfrm>
            <a:off x="5276397" y="4857106"/>
            <a:ext cx="2899493" cy="415043"/>
            <a:chOff x="5261891" y="4289656"/>
            <a:chExt cx="2899493" cy="415043"/>
          </a:xfrm>
        </p:grpSpPr>
        <p:sp>
          <p:nvSpPr>
            <p:cNvPr id="88" name="四角形: 角を丸くする 323">
              <a:extLst>
                <a:ext uri="{FF2B5EF4-FFF2-40B4-BE49-F238E27FC236}">
                  <a16:creationId xmlns:a16="http://schemas.microsoft.com/office/drawing/2014/main" id="{C4385832-3F84-4F5D-AE7E-E6FDFDCDF676}"/>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大</a:t>
              </a:r>
              <a:r>
                <a:rPr kumimoji="1" lang="en-US" altLang="ja-JP" sz="1000"/>
                <a:t>)</a:t>
              </a:r>
            </a:p>
          </p:txBody>
        </p:sp>
        <p:sp>
          <p:nvSpPr>
            <p:cNvPr id="90" name="四角形: 角を丸くする 323">
              <a:extLst>
                <a:ext uri="{FF2B5EF4-FFF2-40B4-BE49-F238E27FC236}">
                  <a16:creationId xmlns:a16="http://schemas.microsoft.com/office/drawing/2014/main" id="{FB7BE887-78D6-49C6-8878-4E9F0A458499}"/>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91" name="二等辺三角形 90">
              <a:extLst>
                <a:ext uri="{FF2B5EF4-FFF2-40B4-BE49-F238E27FC236}">
                  <a16:creationId xmlns:a16="http://schemas.microsoft.com/office/drawing/2014/main" id="{5894C11E-7C41-479E-874F-EC2220F17749}"/>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92" name="二等辺三角形 91">
              <a:extLst>
                <a:ext uri="{FF2B5EF4-FFF2-40B4-BE49-F238E27FC236}">
                  <a16:creationId xmlns:a16="http://schemas.microsoft.com/office/drawing/2014/main" id="{D9F80707-AC6F-45C3-BCC6-210FF05C4E0B}"/>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04" name="テキスト ボックス 103">
              <a:extLst>
                <a:ext uri="{FF2B5EF4-FFF2-40B4-BE49-F238E27FC236}">
                  <a16:creationId xmlns:a16="http://schemas.microsoft.com/office/drawing/2014/main" id="{1E339DB6-E804-4576-9937-F1DB9CFACA1F}"/>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08" name="四角形: 角を丸くする 323">
              <a:extLst>
                <a:ext uri="{FF2B5EF4-FFF2-40B4-BE49-F238E27FC236}">
                  <a16:creationId xmlns:a16="http://schemas.microsoft.com/office/drawing/2014/main" id="{C3DA4A5E-323F-46AF-A9A7-28CB0EC0BE24}"/>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109" name="グループ化 108">
            <a:extLst>
              <a:ext uri="{FF2B5EF4-FFF2-40B4-BE49-F238E27FC236}">
                <a16:creationId xmlns:a16="http://schemas.microsoft.com/office/drawing/2014/main" id="{63D87B9E-5466-4CB2-BB49-2F7EB816A7C4}"/>
              </a:ext>
            </a:extLst>
          </p:cNvPr>
          <p:cNvGrpSpPr/>
          <p:nvPr/>
        </p:nvGrpSpPr>
        <p:grpSpPr>
          <a:xfrm>
            <a:off x="5276397" y="5424556"/>
            <a:ext cx="2899493" cy="415043"/>
            <a:chOff x="5261891" y="4289656"/>
            <a:chExt cx="2899493" cy="415043"/>
          </a:xfrm>
        </p:grpSpPr>
        <p:sp>
          <p:nvSpPr>
            <p:cNvPr id="110" name="四角形: 角を丸くする 323">
              <a:extLst>
                <a:ext uri="{FF2B5EF4-FFF2-40B4-BE49-F238E27FC236}">
                  <a16:creationId xmlns:a16="http://schemas.microsoft.com/office/drawing/2014/main" id="{E5C9F9F0-B9E9-4222-AE80-9A2EC52406DF}"/>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中</a:t>
              </a:r>
              <a:r>
                <a:rPr kumimoji="1" lang="en-US" altLang="ja-JP" sz="1000"/>
                <a:t>)</a:t>
              </a:r>
            </a:p>
          </p:txBody>
        </p:sp>
        <p:sp>
          <p:nvSpPr>
            <p:cNvPr id="112" name="四角形: 角を丸くする 323">
              <a:extLst>
                <a:ext uri="{FF2B5EF4-FFF2-40B4-BE49-F238E27FC236}">
                  <a16:creationId xmlns:a16="http://schemas.microsoft.com/office/drawing/2014/main" id="{74234AF9-D7FD-4BEA-B16F-6964BF8FD533}"/>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13" name="二等辺三角形 112">
              <a:extLst>
                <a:ext uri="{FF2B5EF4-FFF2-40B4-BE49-F238E27FC236}">
                  <a16:creationId xmlns:a16="http://schemas.microsoft.com/office/drawing/2014/main" id="{C2AD5B0D-6307-443C-933C-46E300EBEC20}"/>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14" name="二等辺三角形 113">
              <a:extLst>
                <a:ext uri="{FF2B5EF4-FFF2-40B4-BE49-F238E27FC236}">
                  <a16:creationId xmlns:a16="http://schemas.microsoft.com/office/drawing/2014/main" id="{4342088F-EC11-4504-B9FA-8F25A11E57FF}"/>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15" name="テキスト ボックス 114">
              <a:extLst>
                <a:ext uri="{FF2B5EF4-FFF2-40B4-BE49-F238E27FC236}">
                  <a16:creationId xmlns:a16="http://schemas.microsoft.com/office/drawing/2014/main" id="{C2E8CC50-0E7A-4836-A81A-2774F44D99BE}"/>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16" name="四角形: 角を丸くする 323">
              <a:extLst>
                <a:ext uri="{FF2B5EF4-FFF2-40B4-BE49-F238E27FC236}">
                  <a16:creationId xmlns:a16="http://schemas.microsoft.com/office/drawing/2014/main" id="{6E03C4C4-D2D1-4C71-BEF5-C438464ECC8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sp>
        <p:nvSpPr>
          <p:cNvPr id="118" name="正方形/長方形 117">
            <a:extLst>
              <a:ext uri="{FF2B5EF4-FFF2-40B4-BE49-F238E27FC236}">
                <a16:creationId xmlns:a16="http://schemas.microsoft.com/office/drawing/2014/main" id="{5F528CA6-72CF-4643-A6E5-136F6A996E0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6">
            <a:extLst>
              <a:ext uri="{FF2B5EF4-FFF2-40B4-BE49-F238E27FC236}">
                <a16:creationId xmlns:a16="http://schemas.microsoft.com/office/drawing/2014/main" id="{18FD8DCE-72E9-49CB-BE0E-971DBD7A42A0}"/>
              </a:ext>
            </a:extLst>
          </p:cNvPr>
          <p:cNvSpPr/>
          <p:nvPr/>
        </p:nvSpPr>
        <p:spPr>
          <a:xfrm>
            <a:off x="5283759" y="3848485"/>
            <a:ext cx="145206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22" name="角丸四角形 169">
            <a:extLst>
              <a:ext uri="{FF2B5EF4-FFF2-40B4-BE49-F238E27FC236}">
                <a16:creationId xmlns:a16="http://schemas.microsoft.com/office/drawing/2014/main" id="{E22E31F7-F7A8-4945-9D86-3E42018DAFCA}"/>
              </a:ext>
            </a:extLst>
          </p:cNvPr>
          <p:cNvSpPr/>
          <p:nvPr/>
        </p:nvSpPr>
        <p:spPr>
          <a:xfrm>
            <a:off x="6753897" y="3848485"/>
            <a:ext cx="146891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26" name="四角形: 角を丸くする 313">
            <a:extLst>
              <a:ext uri="{FF2B5EF4-FFF2-40B4-BE49-F238E27FC236}">
                <a16:creationId xmlns:a16="http://schemas.microsoft.com/office/drawing/2014/main" id="{C406F3E2-DB2F-475F-8249-48253313FB3C}"/>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128" name="四角形: 角を丸くする 313">
            <a:extLst>
              <a:ext uri="{FF2B5EF4-FFF2-40B4-BE49-F238E27FC236}">
                <a16:creationId xmlns:a16="http://schemas.microsoft.com/office/drawing/2014/main" id="{A20C4ABB-A627-4110-9F56-5BC5C624B119}"/>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129" name="四角形: 角を丸くする 315">
            <a:extLst>
              <a:ext uri="{FF2B5EF4-FFF2-40B4-BE49-F238E27FC236}">
                <a16:creationId xmlns:a16="http://schemas.microsoft.com/office/drawing/2014/main" id="{FEFD097E-4C17-4F8B-9426-EEC598DE08B4}"/>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Tree>
    <p:extLst>
      <p:ext uri="{BB962C8B-B14F-4D97-AF65-F5344CB8AC3E}">
        <p14:creationId xmlns:p14="http://schemas.microsoft.com/office/powerpoint/2010/main" val="134847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tr120b.</a:t>
            </a:r>
            <a:r>
              <a:rPr kumimoji="1" lang="ja-JP" altLang="en-US" sz="1400" b="1"/>
              <a:t>強化素材確認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3474" cy="307777"/>
          </a:xfrm>
          <a:prstGeom prst="rect">
            <a:avLst/>
          </a:prstGeom>
          <a:noFill/>
        </p:spPr>
        <p:txBody>
          <a:bodyPr wrap="none" rtlCol="0">
            <a:spAutoFit/>
          </a:bodyPr>
          <a:lstStyle/>
          <a:p>
            <a:r>
              <a:rPr kumimoji="1" lang="en-US" altLang="ja-JP" sz="1400" b="1"/>
              <a:t>1. tr120c.</a:t>
            </a:r>
            <a:r>
              <a:rPr kumimoji="1" lang="ja-JP" altLang="en-US" sz="1400" b="1"/>
              <a:t>強化演出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2092881"/>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 </a:t>
            </a:r>
            <a:r>
              <a:rPr kumimoji="1" lang="ja-JP" altLang="en-US" sz="1100" b="1"/>
              <a:t>強化</a:t>
            </a:r>
            <a:r>
              <a:rPr kumimoji="1" lang="en-US" altLang="ja-JP" sz="1100" b="1"/>
              <a:t>TR</a:t>
            </a:r>
            <a:r>
              <a:rPr kumimoji="1" lang="ja-JP" altLang="en-US" sz="1100" b="1"/>
              <a:t>カード選択画面に戻る。</a:t>
            </a:r>
          </a:p>
          <a:p>
            <a:endParaRPr kumimoji="1" lang="en-US" altLang="ja-JP" sz="1000"/>
          </a:p>
          <a:p>
            <a:r>
              <a:rPr kumimoji="1" lang="ja-JP" altLang="en-US" sz="1000"/>
              <a:t>〇 お気に入り、装備中など複数のアイコンはフェードで切り替え</a:t>
            </a:r>
            <a:endParaRPr kumimoji="1" lang="en-US" altLang="ja-JP" sz="1000"/>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82" name="正方形/長方形 81">
            <a:extLst>
              <a:ext uri="{FF2B5EF4-FFF2-40B4-BE49-F238E27FC236}">
                <a16:creationId xmlns:a16="http://schemas.microsoft.com/office/drawing/2014/main" id="{8FE5893A-A276-4B3F-828E-A399D141CC5C}"/>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83" name="正方形/長方形 82">
            <a:extLst>
              <a:ext uri="{FF2B5EF4-FFF2-40B4-BE49-F238E27FC236}">
                <a16:creationId xmlns:a16="http://schemas.microsoft.com/office/drawing/2014/main" id="{F2D96BFA-A62A-443A-B328-C4ABF238939E}"/>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6" name="正方形/長方形 85">
            <a:extLst>
              <a:ext uri="{FF2B5EF4-FFF2-40B4-BE49-F238E27FC236}">
                <a16:creationId xmlns:a16="http://schemas.microsoft.com/office/drawing/2014/main" id="{96B3439D-C2B1-490A-9B18-A44F2AAFFA9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7" name="正方形/長方形 86">
            <a:extLst>
              <a:ext uri="{FF2B5EF4-FFF2-40B4-BE49-F238E27FC236}">
                <a16:creationId xmlns:a16="http://schemas.microsoft.com/office/drawing/2014/main" id="{C01021A9-1E6D-4071-B7E7-8E5FF5A2C975}"/>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F8FAC731-2FF9-4445-B05C-7F3CAA3AD85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488">
            <a:extLst>
              <a:ext uri="{FF2B5EF4-FFF2-40B4-BE49-F238E27FC236}">
                <a16:creationId xmlns:a16="http://schemas.microsoft.com/office/drawing/2014/main" id="{8B57DDB1-012E-486C-9C63-749544F09E8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DA645055-4CF1-485C-A1EF-4D387400A3E5}"/>
              </a:ext>
            </a:extLst>
          </p:cNvPr>
          <p:cNvGrpSpPr/>
          <p:nvPr/>
        </p:nvGrpSpPr>
        <p:grpSpPr>
          <a:xfrm>
            <a:off x="5178938" y="1021879"/>
            <a:ext cx="675610" cy="90419"/>
            <a:chOff x="30317" y="482248"/>
            <a:chExt cx="581527" cy="70447"/>
          </a:xfrm>
        </p:grpSpPr>
        <p:sp>
          <p:nvSpPr>
            <p:cNvPr id="94" name="四角形: 角を丸くする 492">
              <a:extLst>
                <a:ext uri="{FF2B5EF4-FFF2-40B4-BE49-F238E27FC236}">
                  <a16:creationId xmlns:a16="http://schemas.microsoft.com/office/drawing/2014/main" id="{A6E0B44F-2EBA-4A3E-9A3F-6B4A7591E6E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四角形: 角を丸くする 493">
              <a:extLst>
                <a:ext uri="{FF2B5EF4-FFF2-40B4-BE49-F238E27FC236}">
                  <a16:creationId xmlns:a16="http://schemas.microsoft.com/office/drawing/2014/main" id="{211E1758-1C06-4E10-9216-D15D16B402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6" name="正方形/長方形 95">
            <a:extLst>
              <a:ext uri="{FF2B5EF4-FFF2-40B4-BE49-F238E27FC236}">
                <a16:creationId xmlns:a16="http://schemas.microsoft.com/office/drawing/2014/main" id="{241510B7-1863-4520-9B7B-704FED25104E}"/>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7" name="正方形/長方形 96">
            <a:extLst>
              <a:ext uri="{FF2B5EF4-FFF2-40B4-BE49-F238E27FC236}">
                <a16:creationId xmlns:a16="http://schemas.microsoft.com/office/drawing/2014/main" id="{BCF04FF3-A472-49C8-8162-9D753CAA250C}"/>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98" name="四角形: 角を丸くする 494">
            <a:extLst>
              <a:ext uri="{FF2B5EF4-FFF2-40B4-BE49-F238E27FC236}">
                <a16:creationId xmlns:a16="http://schemas.microsoft.com/office/drawing/2014/main" id="{6839E3F1-86C3-4254-93B1-B8BF9E63CC1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99" name="正方形/長方形 98">
            <a:extLst>
              <a:ext uri="{FF2B5EF4-FFF2-40B4-BE49-F238E27FC236}">
                <a16:creationId xmlns:a16="http://schemas.microsoft.com/office/drawing/2014/main" id="{0FE13364-C95B-48E7-971C-FEA4B072D42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0" name="テキスト ボックス 496">
            <a:extLst>
              <a:ext uri="{FF2B5EF4-FFF2-40B4-BE49-F238E27FC236}">
                <a16:creationId xmlns:a16="http://schemas.microsoft.com/office/drawing/2014/main" id="{5764417D-B20B-4D19-B217-9681B1065626}"/>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1" name="グループ化 100">
            <a:extLst>
              <a:ext uri="{FF2B5EF4-FFF2-40B4-BE49-F238E27FC236}">
                <a16:creationId xmlns:a16="http://schemas.microsoft.com/office/drawing/2014/main" id="{4B0A07F3-C7ED-4130-BA0C-6D9871A34433}"/>
              </a:ext>
            </a:extLst>
          </p:cNvPr>
          <p:cNvGrpSpPr/>
          <p:nvPr/>
        </p:nvGrpSpPr>
        <p:grpSpPr>
          <a:xfrm>
            <a:off x="6549195" y="2136509"/>
            <a:ext cx="1589505" cy="435279"/>
            <a:chOff x="1079948" y="1311188"/>
            <a:chExt cx="1202157" cy="329777"/>
          </a:xfrm>
        </p:grpSpPr>
        <p:sp>
          <p:nvSpPr>
            <p:cNvPr id="102" name="テキスト ボックス 498">
              <a:extLst>
                <a:ext uri="{FF2B5EF4-FFF2-40B4-BE49-F238E27FC236}">
                  <a16:creationId xmlns:a16="http://schemas.microsoft.com/office/drawing/2014/main" id="{529ADD6D-FFFF-4D49-B39F-2F14A93512E4}"/>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3" name="テキスト ボックス 499">
              <a:extLst>
                <a:ext uri="{FF2B5EF4-FFF2-40B4-BE49-F238E27FC236}">
                  <a16:creationId xmlns:a16="http://schemas.microsoft.com/office/drawing/2014/main" id="{456DB0BE-FBC1-46F9-918A-0BF06FE6082F}"/>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4" name="テキスト ボックス 500">
              <a:extLst>
                <a:ext uri="{FF2B5EF4-FFF2-40B4-BE49-F238E27FC236}">
                  <a16:creationId xmlns:a16="http://schemas.microsoft.com/office/drawing/2014/main" id="{2ECA807F-ED24-4C0A-9602-A8EF9F91BC79}"/>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05" name="図 104">
              <a:extLst>
                <a:ext uri="{FF2B5EF4-FFF2-40B4-BE49-F238E27FC236}">
                  <a16:creationId xmlns:a16="http://schemas.microsoft.com/office/drawing/2014/main" id="{521C4C6E-DBB3-4357-8A32-6C2DB785D2B9}"/>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06" name="図 105">
              <a:extLst>
                <a:ext uri="{FF2B5EF4-FFF2-40B4-BE49-F238E27FC236}">
                  <a16:creationId xmlns:a16="http://schemas.microsoft.com/office/drawing/2014/main" id="{7BBF9519-B848-4A10-8EFB-84302CDEA6F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09" name="図 108">
              <a:extLst>
                <a:ext uri="{FF2B5EF4-FFF2-40B4-BE49-F238E27FC236}">
                  <a16:creationId xmlns:a16="http://schemas.microsoft.com/office/drawing/2014/main" id="{34E0D1F7-62EF-4693-84CD-6FD10443A583}"/>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10" name="テキスト ボックス 511">
              <a:extLst>
                <a:ext uri="{FF2B5EF4-FFF2-40B4-BE49-F238E27FC236}">
                  <a16:creationId xmlns:a16="http://schemas.microsoft.com/office/drawing/2014/main" id="{48D59B7F-3579-4B12-B21F-7F7083A10A52}"/>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12" name="図 111">
              <a:extLst>
                <a:ext uri="{FF2B5EF4-FFF2-40B4-BE49-F238E27FC236}">
                  <a16:creationId xmlns:a16="http://schemas.microsoft.com/office/drawing/2014/main" id="{B000874C-1C0A-4277-B2B1-9A765B78CDA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13" name="図 112">
            <a:extLst>
              <a:ext uri="{FF2B5EF4-FFF2-40B4-BE49-F238E27FC236}">
                <a16:creationId xmlns:a16="http://schemas.microsoft.com/office/drawing/2014/main" id="{B15CC023-E718-4B88-B5F6-D87C8CDBD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14" name="楕円 421">
            <a:extLst>
              <a:ext uri="{FF2B5EF4-FFF2-40B4-BE49-F238E27FC236}">
                <a16:creationId xmlns:a16="http://schemas.microsoft.com/office/drawing/2014/main" id="{8761FFBB-E3A7-460B-A734-941AD897E97D}"/>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15" name="楕円 421">
            <a:extLst>
              <a:ext uri="{FF2B5EF4-FFF2-40B4-BE49-F238E27FC236}">
                <a16:creationId xmlns:a16="http://schemas.microsoft.com/office/drawing/2014/main" id="{4BF4973B-6FAE-4CB2-90AD-CA8C2FE9FE1D}"/>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19" name="正方形/長方形 118">
            <a:extLst>
              <a:ext uri="{FF2B5EF4-FFF2-40B4-BE49-F238E27FC236}">
                <a16:creationId xmlns:a16="http://schemas.microsoft.com/office/drawing/2014/main" id="{D8883738-922C-482D-A0FE-813D3271AC9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2" name="正方形/長方形 121">
            <a:extLst>
              <a:ext uri="{FF2B5EF4-FFF2-40B4-BE49-F238E27FC236}">
                <a16:creationId xmlns:a16="http://schemas.microsoft.com/office/drawing/2014/main" id="{4113CE48-33DD-4356-A3F8-48CE5BDF115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6C356E3F-3C73-4899-BAE5-BF5D4118F39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3B15A38B-0532-4688-9182-DB6DD5DF97D1}"/>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456D7BE-4553-4CF5-9048-4892CD43D358}"/>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7" name="楕円 515">
            <a:extLst>
              <a:ext uri="{FF2B5EF4-FFF2-40B4-BE49-F238E27FC236}">
                <a16:creationId xmlns:a16="http://schemas.microsoft.com/office/drawing/2014/main" id="{75C15DD9-8E2E-428F-8C44-2168C8ED517A}"/>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28" name="楕円 516">
            <a:extLst>
              <a:ext uri="{FF2B5EF4-FFF2-40B4-BE49-F238E27FC236}">
                <a16:creationId xmlns:a16="http://schemas.microsoft.com/office/drawing/2014/main" id="{DAD24589-9433-4D5C-8A38-33A6EE06321F}"/>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31" name="テキスト ボックス 517">
            <a:extLst>
              <a:ext uri="{FF2B5EF4-FFF2-40B4-BE49-F238E27FC236}">
                <a16:creationId xmlns:a16="http://schemas.microsoft.com/office/drawing/2014/main" id="{D1FB72EA-E42F-4C2A-911E-581525E5E51D}"/>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32" name="楕円 516">
            <a:extLst>
              <a:ext uri="{FF2B5EF4-FFF2-40B4-BE49-F238E27FC236}">
                <a16:creationId xmlns:a16="http://schemas.microsoft.com/office/drawing/2014/main" id="{FA1A5F1A-D243-4620-9525-C6BF013EBD9D}"/>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68" name="テキスト ボックス 517">
            <a:extLst>
              <a:ext uri="{FF2B5EF4-FFF2-40B4-BE49-F238E27FC236}">
                <a16:creationId xmlns:a16="http://schemas.microsoft.com/office/drawing/2014/main" id="{766D5B7E-7B1E-4FC1-AEC7-A8C8C6F9C2C8}"/>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69" name="正方形/長方形 168">
            <a:extLst>
              <a:ext uri="{FF2B5EF4-FFF2-40B4-BE49-F238E27FC236}">
                <a16:creationId xmlns:a16="http://schemas.microsoft.com/office/drawing/2014/main" id="{8A94C0F1-0C86-4FF3-AF94-DEDC82EBB3C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174" name="四角形: 角を丸くする 327">
            <a:extLst>
              <a:ext uri="{FF2B5EF4-FFF2-40B4-BE49-F238E27FC236}">
                <a16:creationId xmlns:a16="http://schemas.microsoft.com/office/drawing/2014/main" id="{4DD3B1F6-1166-4B25-8847-6719C3B160AB}"/>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四角形: 角を丸くする 328">
            <a:extLst>
              <a:ext uri="{FF2B5EF4-FFF2-40B4-BE49-F238E27FC236}">
                <a16:creationId xmlns:a16="http://schemas.microsoft.com/office/drawing/2014/main" id="{240129E7-C2F7-4D10-A41F-956F3D1DFEFC}"/>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正方形/長方形 178">
            <a:extLst>
              <a:ext uri="{FF2B5EF4-FFF2-40B4-BE49-F238E27FC236}">
                <a16:creationId xmlns:a16="http://schemas.microsoft.com/office/drawing/2014/main" id="{F9196F87-B751-417F-AEAC-370B284B1032}"/>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EFC88A04-A443-42DA-82A0-146011F199BE}"/>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F269D79A-3930-4BDC-B836-FD7A3A2010E3}"/>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83" name="正方形/長方形 182">
            <a:extLst>
              <a:ext uri="{FF2B5EF4-FFF2-40B4-BE49-F238E27FC236}">
                <a16:creationId xmlns:a16="http://schemas.microsoft.com/office/drawing/2014/main" id="{6587D9CC-B044-4C24-92C5-B03A4B5DEB5D}"/>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四角形: 角を丸くする 323">
            <a:extLst>
              <a:ext uri="{FF2B5EF4-FFF2-40B4-BE49-F238E27FC236}">
                <a16:creationId xmlns:a16="http://schemas.microsoft.com/office/drawing/2014/main" id="{1EAB4FD5-FB6E-415B-AFEB-1225E5D236A4}"/>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8" name="四角形: 角を丸くする 323">
            <a:extLst>
              <a:ext uri="{FF2B5EF4-FFF2-40B4-BE49-F238E27FC236}">
                <a16:creationId xmlns:a16="http://schemas.microsoft.com/office/drawing/2014/main" id="{0849557C-A0B5-43A4-BD3C-031DBBFF4903}"/>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9" name="四角形: 角を丸くする 323">
            <a:extLst>
              <a:ext uri="{FF2B5EF4-FFF2-40B4-BE49-F238E27FC236}">
                <a16:creationId xmlns:a16="http://schemas.microsoft.com/office/drawing/2014/main" id="{0429894C-75FB-4ADA-94B6-83F2D068BC40}"/>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0" name="四角形: 角を丸くする 323">
            <a:extLst>
              <a:ext uri="{FF2B5EF4-FFF2-40B4-BE49-F238E27FC236}">
                <a16:creationId xmlns:a16="http://schemas.microsoft.com/office/drawing/2014/main" id="{C74B7C45-8830-442F-8A72-22D8AD80A05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323">
            <a:extLst>
              <a:ext uri="{FF2B5EF4-FFF2-40B4-BE49-F238E27FC236}">
                <a16:creationId xmlns:a16="http://schemas.microsoft.com/office/drawing/2014/main" id="{8B9FF548-232E-4D89-B72C-603BF1E473D6}"/>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323">
            <a:extLst>
              <a:ext uri="{FF2B5EF4-FFF2-40B4-BE49-F238E27FC236}">
                <a16:creationId xmlns:a16="http://schemas.microsoft.com/office/drawing/2014/main" id="{A5D914F4-B626-4FF4-910D-2ED90FCB7067}"/>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323">
            <a:extLst>
              <a:ext uri="{FF2B5EF4-FFF2-40B4-BE49-F238E27FC236}">
                <a16:creationId xmlns:a16="http://schemas.microsoft.com/office/drawing/2014/main" id="{279E48D3-7C21-45C2-ACE3-6052BCCAC811}"/>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323">
            <a:extLst>
              <a:ext uri="{FF2B5EF4-FFF2-40B4-BE49-F238E27FC236}">
                <a16:creationId xmlns:a16="http://schemas.microsoft.com/office/drawing/2014/main" id="{F51F8048-5AD7-4E11-9BC2-67ACBF086D37}"/>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5" name="四角形: 角を丸くする 323">
            <a:extLst>
              <a:ext uri="{FF2B5EF4-FFF2-40B4-BE49-F238E27FC236}">
                <a16:creationId xmlns:a16="http://schemas.microsoft.com/office/drawing/2014/main" id="{DF25EFD6-59E3-4F01-A1D2-DF4ACF0E2003}"/>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23">
            <a:extLst>
              <a:ext uri="{FF2B5EF4-FFF2-40B4-BE49-F238E27FC236}">
                <a16:creationId xmlns:a16="http://schemas.microsoft.com/office/drawing/2014/main" id="{F3B81AE8-3C66-4E6C-AA9D-FA4072EDA216}"/>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23">
            <a:extLst>
              <a:ext uri="{FF2B5EF4-FFF2-40B4-BE49-F238E27FC236}">
                <a16:creationId xmlns:a16="http://schemas.microsoft.com/office/drawing/2014/main" id="{D3BBE666-7299-4998-B346-647B7F5472D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3">
            <a:extLst>
              <a:ext uri="{FF2B5EF4-FFF2-40B4-BE49-F238E27FC236}">
                <a16:creationId xmlns:a16="http://schemas.microsoft.com/office/drawing/2014/main" id="{A7D0F566-A6F4-4DEE-A6AC-5C077E56509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3">
            <a:extLst>
              <a:ext uri="{FF2B5EF4-FFF2-40B4-BE49-F238E27FC236}">
                <a16:creationId xmlns:a16="http://schemas.microsoft.com/office/drawing/2014/main" id="{01C00844-54B1-42C9-B146-B7F4C05333E6}"/>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0" name="四角形: 角を丸くする 323">
            <a:extLst>
              <a:ext uri="{FF2B5EF4-FFF2-40B4-BE49-F238E27FC236}">
                <a16:creationId xmlns:a16="http://schemas.microsoft.com/office/drawing/2014/main" id="{83A78740-242D-4213-86AF-08108FD18C6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テキスト ボックス 210">
            <a:extLst>
              <a:ext uri="{FF2B5EF4-FFF2-40B4-BE49-F238E27FC236}">
                <a16:creationId xmlns:a16="http://schemas.microsoft.com/office/drawing/2014/main" id="{60DB0AF9-FFA2-427C-9A72-970D9D3E46B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61BEECBD-160C-482F-8E7E-913AC11DB5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213" name="正方形/長方形 212">
            <a:extLst>
              <a:ext uri="{FF2B5EF4-FFF2-40B4-BE49-F238E27FC236}">
                <a16:creationId xmlns:a16="http://schemas.microsoft.com/office/drawing/2014/main" id="{111D0EBF-623E-47D2-907C-1D17E22E3617}"/>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4" name="ブローチ 213">
            <a:extLst>
              <a:ext uri="{FF2B5EF4-FFF2-40B4-BE49-F238E27FC236}">
                <a16:creationId xmlns:a16="http://schemas.microsoft.com/office/drawing/2014/main" id="{15A3489A-41B8-4924-A56A-76D26D622FB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2F24782-2E95-4413-9EC0-53FF72C6924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216" name="正方形/長方形 215">
            <a:extLst>
              <a:ext uri="{FF2B5EF4-FFF2-40B4-BE49-F238E27FC236}">
                <a16:creationId xmlns:a16="http://schemas.microsoft.com/office/drawing/2014/main" id="{4F4CC8D3-4AAB-4A04-8EFA-B6C099FAC9B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6EE0B3DC-43DB-4FDB-A922-95FBE5C0B60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8" name="図 217" descr="座る, テーブル, ケーキ, ホワイト が含まれている画像&#10;&#10;自動的に生成された説明">
            <a:extLst>
              <a:ext uri="{FF2B5EF4-FFF2-40B4-BE49-F238E27FC236}">
                <a16:creationId xmlns:a16="http://schemas.microsoft.com/office/drawing/2014/main" id="{98A6AF96-1B35-4134-B74B-E74486A0488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219" name="正方形/長方形 218">
            <a:extLst>
              <a:ext uri="{FF2B5EF4-FFF2-40B4-BE49-F238E27FC236}">
                <a16:creationId xmlns:a16="http://schemas.microsoft.com/office/drawing/2014/main" id="{E875435A-21FF-4C52-B5F9-CDB8B67FBD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テキスト ボックス 219">
            <a:extLst>
              <a:ext uri="{FF2B5EF4-FFF2-40B4-BE49-F238E27FC236}">
                <a16:creationId xmlns:a16="http://schemas.microsoft.com/office/drawing/2014/main" id="{E371A5D7-8E1D-4924-8177-F5805A05EB1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221" name="ブローチ 220">
            <a:extLst>
              <a:ext uri="{FF2B5EF4-FFF2-40B4-BE49-F238E27FC236}">
                <a16:creationId xmlns:a16="http://schemas.microsoft.com/office/drawing/2014/main" id="{C8538232-7DC5-4238-B35C-F75754A55DD6}"/>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28510D3F-4A85-4527-AB00-F55C4BB56EA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223" name="正方形/長方形 222">
            <a:extLst>
              <a:ext uri="{FF2B5EF4-FFF2-40B4-BE49-F238E27FC236}">
                <a16:creationId xmlns:a16="http://schemas.microsoft.com/office/drawing/2014/main" id="{0B85CF90-5D0D-44C4-A88C-C362E6A8FA94}"/>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A1EE4ABF-D078-458D-8EA5-BFDE8E5FBD88}"/>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25" name="ブローチ 224">
            <a:extLst>
              <a:ext uri="{FF2B5EF4-FFF2-40B4-BE49-F238E27FC236}">
                <a16:creationId xmlns:a16="http://schemas.microsoft.com/office/drawing/2014/main" id="{5D6B58DF-4964-49CC-8EA0-DD9AFBD940C3}"/>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6" name="図 225" descr="座る, テーブル, ケーキ, ホワイト が含まれている画像&#10;&#10;自動的に生成された説明">
            <a:extLst>
              <a:ext uri="{FF2B5EF4-FFF2-40B4-BE49-F238E27FC236}">
                <a16:creationId xmlns:a16="http://schemas.microsoft.com/office/drawing/2014/main" id="{6717C708-2D61-4FDB-B978-16091CC3168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227" name="正方形/長方形 226">
            <a:extLst>
              <a:ext uri="{FF2B5EF4-FFF2-40B4-BE49-F238E27FC236}">
                <a16:creationId xmlns:a16="http://schemas.microsoft.com/office/drawing/2014/main" id="{451FB18D-646D-46CB-BBF2-602ED043C233}"/>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A469AE8F-A32B-4D6B-827F-433EB2EC3472}"/>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9" name="図 228" descr="座る, テーブル, ケーキ, ホワイト が含まれている画像&#10;&#10;自動的に生成された説明">
            <a:extLst>
              <a:ext uri="{FF2B5EF4-FFF2-40B4-BE49-F238E27FC236}">
                <a16:creationId xmlns:a16="http://schemas.microsoft.com/office/drawing/2014/main" id="{D3BD3657-E8A9-4D9D-93DF-43AD9DC6C0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30" name="正方形/長方形 229">
            <a:extLst>
              <a:ext uri="{FF2B5EF4-FFF2-40B4-BE49-F238E27FC236}">
                <a16:creationId xmlns:a16="http://schemas.microsoft.com/office/drawing/2014/main" id="{3DE5ED79-334B-42CF-9CC0-A3DB22C9A2C5}"/>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1" name="ブローチ 230">
            <a:extLst>
              <a:ext uri="{FF2B5EF4-FFF2-40B4-BE49-F238E27FC236}">
                <a16:creationId xmlns:a16="http://schemas.microsoft.com/office/drawing/2014/main" id="{A3118649-BF89-4E3B-B708-A3C9FB6B2C5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2" name="図 231" descr="座る, テーブル, ケーキ, ホワイト が含まれている画像&#10;&#10;自動的に生成された説明">
            <a:extLst>
              <a:ext uri="{FF2B5EF4-FFF2-40B4-BE49-F238E27FC236}">
                <a16:creationId xmlns:a16="http://schemas.microsoft.com/office/drawing/2014/main" id="{35688B36-0353-41C9-973F-6D05D564B36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33" name="図 232" descr="座る, テーブル, ケーキ, ホワイト が含まれている画像&#10;&#10;自動的に生成された説明">
            <a:extLst>
              <a:ext uri="{FF2B5EF4-FFF2-40B4-BE49-F238E27FC236}">
                <a16:creationId xmlns:a16="http://schemas.microsoft.com/office/drawing/2014/main" id="{2E1C6265-2111-42A9-9835-533C024A3BE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34" name="図 233" descr="座る, テーブル, ケーキ, ホワイト が含まれている画像&#10;&#10;自動的に生成された説明">
            <a:extLst>
              <a:ext uri="{FF2B5EF4-FFF2-40B4-BE49-F238E27FC236}">
                <a16:creationId xmlns:a16="http://schemas.microsoft.com/office/drawing/2014/main" id="{64EF3CF8-F085-4B44-9F43-23659EF7210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35" name="図 234" descr="座る, テーブル, ケーキ, ホワイト が含まれている画像&#10;&#10;自動的に生成された説明">
            <a:extLst>
              <a:ext uri="{FF2B5EF4-FFF2-40B4-BE49-F238E27FC236}">
                <a16:creationId xmlns:a16="http://schemas.microsoft.com/office/drawing/2014/main" id="{CCA5BB61-3833-4F2F-8351-A77B66D3A42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36" name="正方形/長方形 235">
            <a:extLst>
              <a:ext uri="{FF2B5EF4-FFF2-40B4-BE49-F238E27FC236}">
                <a16:creationId xmlns:a16="http://schemas.microsoft.com/office/drawing/2014/main" id="{44E9B33A-944A-4681-B966-D0C79F129E9B}"/>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7" name="ブローチ 236">
            <a:extLst>
              <a:ext uri="{FF2B5EF4-FFF2-40B4-BE49-F238E27FC236}">
                <a16:creationId xmlns:a16="http://schemas.microsoft.com/office/drawing/2014/main" id="{5875103D-CAAB-41C5-A742-F654309F4507}"/>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8" name="図 237" descr="座る, テーブル, ケーキ, ホワイト が含まれている画像&#10;&#10;自動的に生成された説明">
            <a:extLst>
              <a:ext uri="{FF2B5EF4-FFF2-40B4-BE49-F238E27FC236}">
                <a16:creationId xmlns:a16="http://schemas.microsoft.com/office/drawing/2014/main" id="{FE954C2C-020A-4CBA-9B9F-64C0CD56815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39" name="正方形/長方形 238">
            <a:extLst>
              <a:ext uri="{FF2B5EF4-FFF2-40B4-BE49-F238E27FC236}">
                <a16:creationId xmlns:a16="http://schemas.microsoft.com/office/drawing/2014/main" id="{D6EFB899-0034-46C3-A030-60CC3BE4FFA2}"/>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0" name="ブローチ 239">
            <a:extLst>
              <a:ext uri="{FF2B5EF4-FFF2-40B4-BE49-F238E27FC236}">
                <a16:creationId xmlns:a16="http://schemas.microsoft.com/office/drawing/2014/main" id="{D42C6385-C1A1-447D-A9EC-36E951277C42}"/>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1" name="図 240" descr="座る, テーブル, ケーキ, ホワイト が含まれている画像&#10;&#10;自動的に生成された説明">
            <a:extLst>
              <a:ext uri="{FF2B5EF4-FFF2-40B4-BE49-F238E27FC236}">
                <a16:creationId xmlns:a16="http://schemas.microsoft.com/office/drawing/2014/main" id="{DF0BEC75-8C74-4283-B74A-38C573BDD69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42" name="正方形/長方形 241">
            <a:extLst>
              <a:ext uri="{FF2B5EF4-FFF2-40B4-BE49-F238E27FC236}">
                <a16:creationId xmlns:a16="http://schemas.microsoft.com/office/drawing/2014/main" id="{7A53CBD7-6A36-40D6-8B64-C8DE7B6B4CC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3" name="ブローチ 242">
            <a:extLst>
              <a:ext uri="{FF2B5EF4-FFF2-40B4-BE49-F238E27FC236}">
                <a16:creationId xmlns:a16="http://schemas.microsoft.com/office/drawing/2014/main" id="{A04A405C-3EA0-4B62-A86A-90F4E0B90888}"/>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4" name="図 243" descr="座る, テーブル, ケーキ, ホワイト が含まれている画像&#10;&#10;自動的に生成された説明">
            <a:extLst>
              <a:ext uri="{FF2B5EF4-FFF2-40B4-BE49-F238E27FC236}">
                <a16:creationId xmlns:a16="http://schemas.microsoft.com/office/drawing/2014/main" id="{F00A6446-E446-445E-ACD6-8F3A4E416E2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45" name="ブローチ 244">
            <a:extLst>
              <a:ext uri="{FF2B5EF4-FFF2-40B4-BE49-F238E27FC236}">
                <a16:creationId xmlns:a16="http://schemas.microsoft.com/office/drawing/2014/main" id="{BE1AFA92-25FA-4614-A323-8FEB3DD9731C}"/>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93C15160-AE78-48D5-9D68-2B57AABBA989}"/>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7" name="ブローチ 246">
            <a:extLst>
              <a:ext uri="{FF2B5EF4-FFF2-40B4-BE49-F238E27FC236}">
                <a16:creationId xmlns:a16="http://schemas.microsoft.com/office/drawing/2014/main" id="{812CBD8F-ECE3-4613-8EA7-A53EC778815C}"/>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79B8AD7F-FE01-41EE-B13A-998E7FE32C4C}"/>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9" name="テキスト ボックス 248">
            <a:extLst>
              <a:ext uri="{FF2B5EF4-FFF2-40B4-BE49-F238E27FC236}">
                <a16:creationId xmlns:a16="http://schemas.microsoft.com/office/drawing/2014/main" id="{C1D12D01-7D53-484C-B553-54C609F094E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50" name="図 249" descr="座る, テーブル, ケーキ, ホワイト が含まれている画像&#10;&#10;自動的に生成された説明">
            <a:extLst>
              <a:ext uri="{FF2B5EF4-FFF2-40B4-BE49-F238E27FC236}">
                <a16:creationId xmlns:a16="http://schemas.microsoft.com/office/drawing/2014/main" id="{045AEF5E-F1C1-422E-A0A3-E512EBE1231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51" name="ブローチ 250">
            <a:extLst>
              <a:ext uri="{FF2B5EF4-FFF2-40B4-BE49-F238E27FC236}">
                <a16:creationId xmlns:a16="http://schemas.microsoft.com/office/drawing/2014/main" id="{07207B9A-F26C-4A02-93D1-89C124E4AAA3}"/>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52" name="テキスト ボックス 251">
            <a:extLst>
              <a:ext uri="{FF2B5EF4-FFF2-40B4-BE49-F238E27FC236}">
                <a16:creationId xmlns:a16="http://schemas.microsoft.com/office/drawing/2014/main" id="{60BFA2D4-DF61-41E2-BD80-F54E29CFB9FE}"/>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53" name="テキスト ボックス 252">
            <a:extLst>
              <a:ext uri="{FF2B5EF4-FFF2-40B4-BE49-F238E27FC236}">
                <a16:creationId xmlns:a16="http://schemas.microsoft.com/office/drawing/2014/main" id="{5ACAAE46-CA78-45BC-8D40-EDAC12678803}"/>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54" name="グループ化 253">
            <a:extLst>
              <a:ext uri="{FF2B5EF4-FFF2-40B4-BE49-F238E27FC236}">
                <a16:creationId xmlns:a16="http://schemas.microsoft.com/office/drawing/2014/main" id="{C7E08365-35EB-48DF-BE81-8B57C852DCED}"/>
              </a:ext>
            </a:extLst>
          </p:cNvPr>
          <p:cNvGrpSpPr/>
          <p:nvPr/>
        </p:nvGrpSpPr>
        <p:grpSpPr>
          <a:xfrm>
            <a:off x="5753695" y="5016625"/>
            <a:ext cx="45719" cy="259642"/>
            <a:chOff x="5753695" y="5016625"/>
            <a:chExt cx="45719" cy="259642"/>
          </a:xfrm>
        </p:grpSpPr>
        <p:sp>
          <p:nvSpPr>
            <p:cNvPr id="255" name="楕円 254">
              <a:extLst>
                <a:ext uri="{FF2B5EF4-FFF2-40B4-BE49-F238E27FC236}">
                  <a16:creationId xmlns:a16="http://schemas.microsoft.com/office/drawing/2014/main" id="{59FA6A9C-26E5-4465-95A4-145449DE4AC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18260161-179A-4AFF-AA86-4F4EE9DB7EB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C50F91E8-37A7-4F03-816B-9CE542C03647}"/>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97AC0EC5-E442-4055-ACBA-9EBC13A87F3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BA900D63-3B81-49DF-9696-9BCB01D6A5E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0" name="グループ化 259">
            <a:extLst>
              <a:ext uri="{FF2B5EF4-FFF2-40B4-BE49-F238E27FC236}">
                <a16:creationId xmlns:a16="http://schemas.microsoft.com/office/drawing/2014/main" id="{1AAEA580-1F84-48CC-B62B-D3990C2771D9}"/>
              </a:ext>
            </a:extLst>
          </p:cNvPr>
          <p:cNvGrpSpPr/>
          <p:nvPr/>
        </p:nvGrpSpPr>
        <p:grpSpPr>
          <a:xfrm>
            <a:off x="6346602" y="5024880"/>
            <a:ext cx="45719" cy="259642"/>
            <a:chOff x="5906095" y="5169025"/>
            <a:chExt cx="45719" cy="259642"/>
          </a:xfrm>
        </p:grpSpPr>
        <p:sp>
          <p:nvSpPr>
            <p:cNvPr id="261" name="楕円 260">
              <a:extLst>
                <a:ext uri="{FF2B5EF4-FFF2-40B4-BE49-F238E27FC236}">
                  <a16:creationId xmlns:a16="http://schemas.microsoft.com/office/drawing/2014/main" id="{39BF2DB2-C4EA-4928-807D-0C8A3630838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1801E2A1-04BE-4287-AD23-F26966C1DF4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37CC253-013A-4BCF-86CC-099A6727FD1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AB858BA0-E2B9-4593-8A09-0106884B13F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86EDE161-F135-4C8F-9A8F-A9B8CE36FF1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6" name="グループ化 265">
            <a:extLst>
              <a:ext uri="{FF2B5EF4-FFF2-40B4-BE49-F238E27FC236}">
                <a16:creationId xmlns:a16="http://schemas.microsoft.com/office/drawing/2014/main" id="{574D0B68-4C4B-4EC9-86FF-70E3ED0BEA32}"/>
              </a:ext>
            </a:extLst>
          </p:cNvPr>
          <p:cNvGrpSpPr/>
          <p:nvPr/>
        </p:nvGrpSpPr>
        <p:grpSpPr>
          <a:xfrm>
            <a:off x="6955636" y="5021417"/>
            <a:ext cx="45719" cy="259642"/>
            <a:chOff x="5906095" y="5169025"/>
            <a:chExt cx="45719" cy="259642"/>
          </a:xfrm>
        </p:grpSpPr>
        <p:sp>
          <p:nvSpPr>
            <p:cNvPr id="267" name="楕円 266">
              <a:extLst>
                <a:ext uri="{FF2B5EF4-FFF2-40B4-BE49-F238E27FC236}">
                  <a16:creationId xmlns:a16="http://schemas.microsoft.com/office/drawing/2014/main" id="{6D10F501-E952-404E-8AF7-927068E1C72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2FE74FFC-0A8C-40F7-B7E8-7077E98B10B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28046F4E-FDFF-40E4-876B-4F4757C96A7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B427434B-3D61-491E-9CBB-F1C67A94A1A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3F4CF5BF-AA90-4FA7-90A4-1AD8FD18CC0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2" name="グループ化 271">
            <a:extLst>
              <a:ext uri="{FF2B5EF4-FFF2-40B4-BE49-F238E27FC236}">
                <a16:creationId xmlns:a16="http://schemas.microsoft.com/office/drawing/2014/main" id="{9EBDC31D-50B2-4CBF-95F0-D4D378B2EB83}"/>
              </a:ext>
            </a:extLst>
          </p:cNvPr>
          <p:cNvGrpSpPr/>
          <p:nvPr/>
        </p:nvGrpSpPr>
        <p:grpSpPr>
          <a:xfrm>
            <a:off x="7558230" y="5019298"/>
            <a:ext cx="45719" cy="259642"/>
            <a:chOff x="5906095" y="5169025"/>
            <a:chExt cx="45719" cy="259642"/>
          </a:xfrm>
        </p:grpSpPr>
        <p:sp>
          <p:nvSpPr>
            <p:cNvPr id="273" name="楕円 272">
              <a:extLst>
                <a:ext uri="{FF2B5EF4-FFF2-40B4-BE49-F238E27FC236}">
                  <a16:creationId xmlns:a16="http://schemas.microsoft.com/office/drawing/2014/main" id="{6A62882C-52C2-4257-8F32-35309824D1E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65ED0F7D-1B61-43FA-9E56-C23E7B237F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F52DB03A-BAA9-4430-A185-A91840113D3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51FDC952-C59E-45AC-AB61-087CAD1D70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FC845237-1246-4FA1-A36A-BE2711D663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8" name="グループ化 277">
            <a:extLst>
              <a:ext uri="{FF2B5EF4-FFF2-40B4-BE49-F238E27FC236}">
                <a16:creationId xmlns:a16="http://schemas.microsoft.com/office/drawing/2014/main" id="{4F0D93CA-1B26-4EBE-831C-AB9FB2061A45}"/>
              </a:ext>
            </a:extLst>
          </p:cNvPr>
          <p:cNvGrpSpPr/>
          <p:nvPr/>
        </p:nvGrpSpPr>
        <p:grpSpPr>
          <a:xfrm>
            <a:off x="8152613" y="5023047"/>
            <a:ext cx="45719" cy="259642"/>
            <a:chOff x="5906095" y="5169025"/>
            <a:chExt cx="45719" cy="259642"/>
          </a:xfrm>
        </p:grpSpPr>
        <p:sp>
          <p:nvSpPr>
            <p:cNvPr id="279" name="楕円 278">
              <a:extLst>
                <a:ext uri="{FF2B5EF4-FFF2-40B4-BE49-F238E27FC236}">
                  <a16:creationId xmlns:a16="http://schemas.microsoft.com/office/drawing/2014/main" id="{4F92F023-0F77-443D-A888-B95A8C3684F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0" name="楕円 279">
              <a:extLst>
                <a:ext uri="{FF2B5EF4-FFF2-40B4-BE49-F238E27FC236}">
                  <a16:creationId xmlns:a16="http://schemas.microsoft.com/office/drawing/2014/main" id="{2186779D-1F8D-4D54-B240-1DA8F1EBE8D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1" name="楕円 280">
              <a:extLst>
                <a:ext uri="{FF2B5EF4-FFF2-40B4-BE49-F238E27FC236}">
                  <a16:creationId xmlns:a16="http://schemas.microsoft.com/office/drawing/2014/main" id="{CCEEE2C4-D2A7-442F-893C-A0B41C69DBB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9E3667EE-A11B-4B19-B368-F33713ED1C4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56788D41-4D7F-4A84-882F-21BE7682C2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84" name="楕円 283">
            <a:extLst>
              <a:ext uri="{FF2B5EF4-FFF2-40B4-BE49-F238E27FC236}">
                <a16:creationId xmlns:a16="http://schemas.microsoft.com/office/drawing/2014/main" id="{E21DF87E-A48C-40EF-88DD-784D36418AD0}"/>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5" name="楕円 284">
            <a:extLst>
              <a:ext uri="{FF2B5EF4-FFF2-40B4-BE49-F238E27FC236}">
                <a16:creationId xmlns:a16="http://schemas.microsoft.com/office/drawing/2014/main" id="{4E0CBB62-0E38-4CA4-85A8-745B15EDB94E}"/>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6" name="楕円 285">
            <a:extLst>
              <a:ext uri="{FF2B5EF4-FFF2-40B4-BE49-F238E27FC236}">
                <a16:creationId xmlns:a16="http://schemas.microsoft.com/office/drawing/2014/main" id="{4F400FEB-8018-4FCA-BB02-E6325C90FBF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9CD34C0F-F530-463E-A335-99E755CFD4F2}"/>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4FE4988D-8555-4B83-96A6-A501A60A6D80}"/>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A4A4D8E2-7CEB-40C4-948D-E03E264D360F}"/>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50A4DA5B-52C9-4FD8-8EB5-1880B8052033}"/>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E83C8F3F-3F0D-48CF-A504-D7D2C0ECD556}"/>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DF86C009-01EE-491A-8BC6-6AF918F0141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3" name="楕円 292">
            <a:extLst>
              <a:ext uri="{FF2B5EF4-FFF2-40B4-BE49-F238E27FC236}">
                <a16:creationId xmlns:a16="http://schemas.microsoft.com/office/drawing/2014/main" id="{1FE38096-3335-4A4A-80EC-B05314B902C5}"/>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4" name="楕円 293">
            <a:extLst>
              <a:ext uri="{FF2B5EF4-FFF2-40B4-BE49-F238E27FC236}">
                <a16:creationId xmlns:a16="http://schemas.microsoft.com/office/drawing/2014/main" id="{040CE5E7-E449-4F2B-805F-3B7812D5144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AB2B6D92-4F13-4F35-955B-A8CA7411B3C8}"/>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8CB8DDC9-FB5A-4FDD-916C-205FE00BC75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17BE3461-94D2-4927-A514-2FD07CE0BFA4}"/>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035B00A5-54FC-4F2F-A98B-73EFCBB33262}"/>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9" name="楕円 298">
            <a:extLst>
              <a:ext uri="{FF2B5EF4-FFF2-40B4-BE49-F238E27FC236}">
                <a16:creationId xmlns:a16="http://schemas.microsoft.com/office/drawing/2014/main" id="{1ACDC854-3908-4A97-A6FB-0AB2CC7F84B8}"/>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0" name="楕円 299">
            <a:extLst>
              <a:ext uri="{FF2B5EF4-FFF2-40B4-BE49-F238E27FC236}">
                <a16:creationId xmlns:a16="http://schemas.microsoft.com/office/drawing/2014/main" id="{89A092DA-70C3-4C40-92A1-5C8910EFB7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469BCD81-C619-46E8-8142-46F3030B0A5C}"/>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F5916DAB-0059-49E0-8060-0048EEB9C511}"/>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D6FE6AFA-CD20-41BD-B55C-18FCF0C665C7}"/>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四角形: 角を丸くする 323">
            <a:extLst>
              <a:ext uri="{FF2B5EF4-FFF2-40B4-BE49-F238E27FC236}">
                <a16:creationId xmlns:a16="http://schemas.microsoft.com/office/drawing/2014/main" id="{58222E41-E96A-4E35-9E8B-33B467C2B637}"/>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5" name="図 304">
            <a:extLst>
              <a:ext uri="{FF2B5EF4-FFF2-40B4-BE49-F238E27FC236}">
                <a16:creationId xmlns:a16="http://schemas.microsoft.com/office/drawing/2014/main" id="{BD914A43-6C42-4B8D-9B3F-7A929CFDC194}"/>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06" name="正方形/長方形 305">
            <a:extLst>
              <a:ext uri="{FF2B5EF4-FFF2-40B4-BE49-F238E27FC236}">
                <a16:creationId xmlns:a16="http://schemas.microsoft.com/office/drawing/2014/main" id="{0A5EAA88-063F-4A92-9B8E-3B2585864C2D}"/>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07" name="ブローチ 306">
            <a:extLst>
              <a:ext uri="{FF2B5EF4-FFF2-40B4-BE49-F238E27FC236}">
                <a16:creationId xmlns:a16="http://schemas.microsoft.com/office/drawing/2014/main" id="{6A7DA1BE-FFB9-4D64-A16B-9B8224AFB78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4" name="グループ化 313">
            <a:extLst>
              <a:ext uri="{FF2B5EF4-FFF2-40B4-BE49-F238E27FC236}">
                <a16:creationId xmlns:a16="http://schemas.microsoft.com/office/drawing/2014/main" id="{41D07622-B9CB-48B0-B040-96DCF5BCB211}"/>
              </a:ext>
            </a:extLst>
          </p:cNvPr>
          <p:cNvGrpSpPr/>
          <p:nvPr/>
        </p:nvGrpSpPr>
        <p:grpSpPr>
          <a:xfrm>
            <a:off x="6337025" y="4415254"/>
            <a:ext cx="45719" cy="259642"/>
            <a:chOff x="5906095" y="5169025"/>
            <a:chExt cx="45719" cy="259642"/>
          </a:xfrm>
        </p:grpSpPr>
        <p:sp>
          <p:nvSpPr>
            <p:cNvPr id="315" name="楕円 314">
              <a:extLst>
                <a:ext uri="{FF2B5EF4-FFF2-40B4-BE49-F238E27FC236}">
                  <a16:creationId xmlns:a16="http://schemas.microsoft.com/office/drawing/2014/main" id="{3368F6C9-F99B-4076-A85B-9E95DB2D55C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6" name="楕円 315">
              <a:extLst>
                <a:ext uri="{FF2B5EF4-FFF2-40B4-BE49-F238E27FC236}">
                  <a16:creationId xmlns:a16="http://schemas.microsoft.com/office/drawing/2014/main" id="{2B512C1A-A634-45CB-A31B-3B494366516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7" name="楕円 316">
              <a:extLst>
                <a:ext uri="{FF2B5EF4-FFF2-40B4-BE49-F238E27FC236}">
                  <a16:creationId xmlns:a16="http://schemas.microsoft.com/office/drawing/2014/main" id="{F439DD86-B7C1-451F-B6B9-79E50C96A0A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8" name="楕円 317">
              <a:extLst>
                <a:ext uri="{FF2B5EF4-FFF2-40B4-BE49-F238E27FC236}">
                  <a16:creationId xmlns:a16="http://schemas.microsoft.com/office/drawing/2014/main" id="{9DB54483-776D-482C-B1E2-D4D105E143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9" name="楕円 318">
              <a:extLst>
                <a:ext uri="{FF2B5EF4-FFF2-40B4-BE49-F238E27FC236}">
                  <a16:creationId xmlns:a16="http://schemas.microsoft.com/office/drawing/2014/main" id="{50DC4728-8933-46DE-8068-C5A49CECCA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0" name="グループ化 319">
            <a:extLst>
              <a:ext uri="{FF2B5EF4-FFF2-40B4-BE49-F238E27FC236}">
                <a16:creationId xmlns:a16="http://schemas.microsoft.com/office/drawing/2014/main" id="{93B6F89A-9182-4DFE-AAE2-8157B3150DED}"/>
              </a:ext>
            </a:extLst>
          </p:cNvPr>
          <p:cNvGrpSpPr/>
          <p:nvPr/>
        </p:nvGrpSpPr>
        <p:grpSpPr>
          <a:xfrm>
            <a:off x="6946059" y="4411791"/>
            <a:ext cx="45719" cy="259642"/>
            <a:chOff x="5906095" y="5169025"/>
            <a:chExt cx="45719" cy="259642"/>
          </a:xfrm>
        </p:grpSpPr>
        <p:sp>
          <p:nvSpPr>
            <p:cNvPr id="321" name="楕円 320">
              <a:extLst>
                <a:ext uri="{FF2B5EF4-FFF2-40B4-BE49-F238E27FC236}">
                  <a16:creationId xmlns:a16="http://schemas.microsoft.com/office/drawing/2014/main" id="{3F65B9C0-ECCC-4FB1-9A82-7FB9D2D121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C9D338E6-0F50-479A-B38E-73C4BD85EC1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6709E56F-4C7A-430B-9AC1-0A86B4FA9D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39B6EA80-B45C-4F51-B1C4-CED169B3FF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5" name="楕円 324">
              <a:extLst>
                <a:ext uri="{FF2B5EF4-FFF2-40B4-BE49-F238E27FC236}">
                  <a16:creationId xmlns:a16="http://schemas.microsoft.com/office/drawing/2014/main" id="{8C0FB071-DCEA-47D6-BFD5-DA7B0969741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6" name="グループ化 325">
            <a:extLst>
              <a:ext uri="{FF2B5EF4-FFF2-40B4-BE49-F238E27FC236}">
                <a16:creationId xmlns:a16="http://schemas.microsoft.com/office/drawing/2014/main" id="{2A0C66C2-ADB8-421E-9A21-C911DE5376C1}"/>
              </a:ext>
            </a:extLst>
          </p:cNvPr>
          <p:cNvGrpSpPr/>
          <p:nvPr/>
        </p:nvGrpSpPr>
        <p:grpSpPr>
          <a:xfrm>
            <a:off x="7548653" y="4409672"/>
            <a:ext cx="45719" cy="259642"/>
            <a:chOff x="5906095" y="5169025"/>
            <a:chExt cx="45719" cy="259642"/>
          </a:xfrm>
        </p:grpSpPr>
        <p:sp>
          <p:nvSpPr>
            <p:cNvPr id="327" name="楕円 326">
              <a:extLst>
                <a:ext uri="{FF2B5EF4-FFF2-40B4-BE49-F238E27FC236}">
                  <a16:creationId xmlns:a16="http://schemas.microsoft.com/office/drawing/2014/main" id="{BC2C3664-907E-4209-9046-D7E53C1BCD0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8" name="楕円 327">
              <a:extLst>
                <a:ext uri="{FF2B5EF4-FFF2-40B4-BE49-F238E27FC236}">
                  <a16:creationId xmlns:a16="http://schemas.microsoft.com/office/drawing/2014/main" id="{456755C4-2AAE-4AA3-94AB-9CA7CF372AC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9" name="楕円 328">
              <a:extLst>
                <a:ext uri="{FF2B5EF4-FFF2-40B4-BE49-F238E27FC236}">
                  <a16:creationId xmlns:a16="http://schemas.microsoft.com/office/drawing/2014/main" id="{CC7F73EA-C799-4D00-8C17-BCC37CB0DA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0" name="楕円 329">
              <a:extLst>
                <a:ext uri="{FF2B5EF4-FFF2-40B4-BE49-F238E27FC236}">
                  <a16:creationId xmlns:a16="http://schemas.microsoft.com/office/drawing/2014/main" id="{E8D2BECF-A07E-445C-9230-83B427EE34F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1" name="楕円 330">
              <a:extLst>
                <a:ext uri="{FF2B5EF4-FFF2-40B4-BE49-F238E27FC236}">
                  <a16:creationId xmlns:a16="http://schemas.microsoft.com/office/drawing/2014/main" id="{2F9F4461-4850-4ED9-8A37-1EEF8A57E6C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32" name="グループ化 331">
            <a:extLst>
              <a:ext uri="{FF2B5EF4-FFF2-40B4-BE49-F238E27FC236}">
                <a16:creationId xmlns:a16="http://schemas.microsoft.com/office/drawing/2014/main" id="{7B9FD021-AD61-4167-8BDA-8D3B2C7D549E}"/>
              </a:ext>
            </a:extLst>
          </p:cNvPr>
          <p:cNvGrpSpPr/>
          <p:nvPr/>
        </p:nvGrpSpPr>
        <p:grpSpPr>
          <a:xfrm>
            <a:off x="8143036" y="4413421"/>
            <a:ext cx="45719" cy="259642"/>
            <a:chOff x="5906095" y="5169025"/>
            <a:chExt cx="45719" cy="259642"/>
          </a:xfrm>
        </p:grpSpPr>
        <p:sp>
          <p:nvSpPr>
            <p:cNvPr id="333" name="楕円 332">
              <a:extLst>
                <a:ext uri="{FF2B5EF4-FFF2-40B4-BE49-F238E27FC236}">
                  <a16:creationId xmlns:a16="http://schemas.microsoft.com/office/drawing/2014/main" id="{F34BB38C-112E-4514-A46C-49B0BB24241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4" name="楕円 333">
              <a:extLst>
                <a:ext uri="{FF2B5EF4-FFF2-40B4-BE49-F238E27FC236}">
                  <a16:creationId xmlns:a16="http://schemas.microsoft.com/office/drawing/2014/main" id="{D1744756-700E-4ADA-8717-8175AE04816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5" name="楕円 334">
              <a:extLst>
                <a:ext uri="{FF2B5EF4-FFF2-40B4-BE49-F238E27FC236}">
                  <a16:creationId xmlns:a16="http://schemas.microsoft.com/office/drawing/2014/main" id="{4406F4BB-5CA1-4053-9C8B-D7DBB381344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6" name="楕円 335">
              <a:extLst>
                <a:ext uri="{FF2B5EF4-FFF2-40B4-BE49-F238E27FC236}">
                  <a16:creationId xmlns:a16="http://schemas.microsoft.com/office/drawing/2014/main" id="{13CAD73D-8C05-4BA1-9D4D-DC4052F8A5C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7" name="楕円 336">
              <a:extLst>
                <a:ext uri="{FF2B5EF4-FFF2-40B4-BE49-F238E27FC236}">
                  <a16:creationId xmlns:a16="http://schemas.microsoft.com/office/drawing/2014/main" id="{E9400003-477D-45A8-8223-A9F40C26CE1A}"/>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8" name="テキスト ボックス 337">
            <a:extLst>
              <a:ext uri="{FF2B5EF4-FFF2-40B4-BE49-F238E27FC236}">
                <a16:creationId xmlns:a16="http://schemas.microsoft.com/office/drawing/2014/main" id="{53BED185-A9AD-474B-B1B2-7E0206787337}"/>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39" name="テキスト ボックス 338">
            <a:extLst>
              <a:ext uri="{FF2B5EF4-FFF2-40B4-BE49-F238E27FC236}">
                <a16:creationId xmlns:a16="http://schemas.microsoft.com/office/drawing/2014/main" id="{751CE4A4-912C-40F5-BE5C-F8AC8B1D389D}"/>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0" name="テキスト ボックス 339">
            <a:extLst>
              <a:ext uri="{FF2B5EF4-FFF2-40B4-BE49-F238E27FC236}">
                <a16:creationId xmlns:a16="http://schemas.microsoft.com/office/drawing/2014/main" id="{7E5B6656-6450-4E5C-AF2F-9CF9EA762C34}"/>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1" name="テキスト ボックス 340">
            <a:extLst>
              <a:ext uri="{FF2B5EF4-FFF2-40B4-BE49-F238E27FC236}">
                <a16:creationId xmlns:a16="http://schemas.microsoft.com/office/drawing/2014/main" id="{30744583-1656-46D9-9A31-00A9E8F6D884}"/>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2" name="テキスト ボックス 341">
            <a:extLst>
              <a:ext uri="{FF2B5EF4-FFF2-40B4-BE49-F238E27FC236}">
                <a16:creationId xmlns:a16="http://schemas.microsoft.com/office/drawing/2014/main" id="{81A700C7-E68F-4746-87B2-D83AE65E141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3" name="テキスト ボックス 342">
            <a:extLst>
              <a:ext uri="{FF2B5EF4-FFF2-40B4-BE49-F238E27FC236}">
                <a16:creationId xmlns:a16="http://schemas.microsoft.com/office/drawing/2014/main" id="{45CE0009-2F59-4541-A5E4-8A030A8DD31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4" name="テキスト ボックス 343">
            <a:extLst>
              <a:ext uri="{FF2B5EF4-FFF2-40B4-BE49-F238E27FC236}">
                <a16:creationId xmlns:a16="http://schemas.microsoft.com/office/drawing/2014/main" id="{C3AEAD30-1BC0-4BEC-B3DF-B298CB058FA6}"/>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5" name="フレーム 344">
            <a:extLst>
              <a:ext uri="{FF2B5EF4-FFF2-40B4-BE49-F238E27FC236}">
                <a16:creationId xmlns:a16="http://schemas.microsoft.com/office/drawing/2014/main" id="{1C87CE09-372C-419B-9BBB-2D07B88EDDD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46" name="図 345" descr="飛ぶ, 探す, イエロー, 挿絵 が含まれている画像&#10;&#10;自動的に生成された説明">
            <a:extLst>
              <a:ext uri="{FF2B5EF4-FFF2-40B4-BE49-F238E27FC236}">
                <a16:creationId xmlns:a16="http://schemas.microsoft.com/office/drawing/2014/main" id="{2770BC3A-C852-46C6-8F24-8FD78AE4C8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47" name="図 346" descr="飛ぶ, 探す, イエロー, 挿絵 が含まれている画像&#10;&#10;自動的に生成された説明">
            <a:extLst>
              <a:ext uri="{FF2B5EF4-FFF2-40B4-BE49-F238E27FC236}">
                <a16:creationId xmlns:a16="http://schemas.microsoft.com/office/drawing/2014/main" id="{A70C286E-B30F-437E-AEFD-ADEC7C6631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48" name="図 347" descr="飛ぶ, 探す, イエロー, 挿絵 が含まれている画像&#10;&#10;自動的に生成された説明">
            <a:extLst>
              <a:ext uri="{FF2B5EF4-FFF2-40B4-BE49-F238E27FC236}">
                <a16:creationId xmlns:a16="http://schemas.microsoft.com/office/drawing/2014/main" id="{FFE1D20D-DCDB-4F9C-A0AA-5FE45B3D9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49" name="図 348" descr="飛ぶ, 探す, イエロー, 挿絵 が含まれている画像&#10;&#10;自動的に生成された説明">
            <a:extLst>
              <a:ext uri="{FF2B5EF4-FFF2-40B4-BE49-F238E27FC236}">
                <a16:creationId xmlns:a16="http://schemas.microsoft.com/office/drawing/2014/main" id="{C8A3AE73-F640-4A6C-BCC2-F86DB1A1D6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50" name="図 349" descr="飛ぶ, 探す, イエロー, 挿絵 が含まれている画像&#10;&#10;自動的に生成された説明">
            <a:extLst>
              <a:ext uri="{FF2B5EF4-FFF2-40B4-BE49-F238E27FC236}">
                <a16:creationId xmlns:a16="http://schemas.microsoft.com/office/drawing/2014/main" id="{B21074F8-6BF0-4E75-B514-13A325EF67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51" name="図 350" descr="飛ぶ, 探す, イエロー, 挿絵 が含まれている画像&#10;&#10;自動的に生成された説明">
            <a:extLst>
              <a:ext uri="{FF2B5EF4-FFF2-40B4-BE49-F238E27FC236}">
                <a16:creationId xmlns:a16="http://schemas.microsoft.com/office/drawing/2014/main" id="{1377BDE6-53E7-41AE-BB75-CAA577EC50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52" name="図 351" descr="飛ぶ, 探す, イエロー, 挿絵 が含まれている画像&#10;&#10;自動的に生成された説明">
            <a:extLst>
              <a:ext uri="{FF2B5EF4-FFF2-40B4-BE49-F238E27FC236}">
                <a16:creationId xmlns:a16="http://schemas.microsoft.com/office/drawing/2014/main" id="{0D6687F7-3FD0-44BF-BDEC-5E7A3E517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53" name="図 352" descr="飛ぶ, 探す, イエロー, 挿絵 が含まれている画像&#10;&#10;自動的に生成された説明">
            <a:extLst>
              <a:ext uri="{FF2B5EF4-FFF2-40B4-BE49-F238E27FC236}">
                <a16:creationId xmlns:a16="http://schemas.microsoft.com/office/drawing/2014/main" id="{03BC1BBC-BE63-47C8-8E4B-7397CFD6B4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54" name="図 353" descr="飛ぶ, 探す, イエロー, 挿絵 が含まれている画像&#10;&#10;自動的に生成された説明">
            <a:extLst>
              <a:ext uri="{FF2B5EF4-FFF2-40B4-BE49-F238E27FC236}">
                <a16:creationId xmlns:a16="http://schemas.microsoft.com/office/drawing/2014/main" id="{0415BA86-FB43-43B4-BFCE-AC6FF6E14B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55" name="図 354" descr="飛ぶ, 探す, イエロー, 挿絵 が含まれている画像&#10;&#10;自動的に生成された説明">
            <a:extLst>
              <a:ext uri="{FF2B5EF4-FFF2-40B4-BE49-F238E27FC236}">
                <a16:creationId xmlns:a16="http://schemas.microsoft.com/office/drawing/2014/main" id="{B05EFE36-DA07-4C6A-B39E-EEFEB9C88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56" name="図 355" descr="飛ぶ, 探す, イエロー, 挿絵 が含まれている画像&#10;&#10;自動的に生成された説明">
            <a:extLst>
              <a:ext uri="{FF2B5EF4-FFF2-40B4-BE49-F238E27FC236}">
                <a16:creationId xmlns:a16="http://schemas.microsoft.com/office/drawing/2014/main" id="{2B4371CD-E136-47CC-9738-8421A53FC4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57" name="図 356" descr="飛ぶ, 探す, イエロー, 挿絵 が含まれている画像&#10;&#10;自動的に生成された説明">
            <a:extLst>
              <a:ext uri="{FF2B5EF4-FFF2-40B4-BE49-F238E27FC236}">
                <a16:creationId xmlns:a16="http://schemas.microsoft.com/office/drawing/2014/main" id="{B930C379-E2FC-4792-8792-DAD699A419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58" name="図 357" descr="飛ぶ, 探す, イエロー, 挿絵 が含まれている画像&#10;&#10;自動的に生成された説明">
            <a:extLst>
              <a:ext uri="{FF2B5EF4-FFF2-40B4-BE49-F238E27FC236}">
                <a16:creationId xmlns:a16="http://schemas.microsoft.com/office/drawing/2014/main" id="{A3494E2D-A3A1-4551-A57E-F77AD7F371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59" name="図 358" descr="飛ぶ, 探す, イエロー, 挿絵 が含まれている画像&#10;&#10;自動的に生成された説明">
            <a:extLst>
              <a:ext uri="{FF2B5EF4-FFF2-40B4-BE49-F238E27FC236}">
                <a16:creationId xmlns:a16="http://schemas.microsoft.com/office/drawing/2014/main" id="{6641DE3D-C395-41E8-90EA-37D90511EC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60" name="図 359" descr="飛ぶ, 探す, イエロー, 挿絵 が含まれている画像&#10;&#10;自動的に生成された説明">
            <a:extLst>
              <a:ext uri="{FF2B5EF4-FFF2-40B4-BE49-F238E27FC236}">
                <a16:creationId xmlns:a16="http://schemas.microsoft.com/office/drawing/2014/main" id="{DD16A1C3-3088-4769-94BE-EFC721D67F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62" name="円/楕円 7">
            <a:extLst>
              <a:ext uri="{FF2B5EF4-FFF2-40B4-BE49-F238E27FC236}">
                <a16:creationId xmlns:a16="http://schemas.microsoft.com/office/drawing/2014/main" id="{263153F2-D580-4E2E-B557-6173CF5E9428}"/>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63" name="円/楕円 7">
            <a:extLst>
              <a:ext uri="{FF2B5EF4-FFF2-40B4-BE49-F238E27FC236}">
                <a16:creationId xmlns:a16="http://schemas.microsoft.com/office/drawing/2014/main" id="{D824FA69-E8B1-4CCE-B94E-543E40A152CE}"/>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64" name="四角形: 角を丸くする 315">
            <a:extLst>
              <a:ext uri="{FF2B5EF4-FFF2-40B4-BE49-F238E27FC236}">
                <a16:creationId xmlns:a16="http://schemas.microsoft.com/office/drawing/2014/main" id="{1BD7A8A7-53D8-4039-B4E8-54EFC0FF13BD}"/>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65" name="正方形/長方形 364">
            <a:extLst>
              <a:ext uri="{FF2B5EF4-FFF2-40B4-BE49-F238E27FC236}">
                <a16:creationId xmlns:a16="http://schemas.microsoft.com/office/drawing/2014/main" id="{5526BCD7-E1A8-4F3B-A6FC-94294983C41A}"/>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66" name="四角形: 角を丸くする 313">
            <a:extLst>
              <a:ext uri="{FF2B5EF4-FFF2-40B4-BE49-F238E27FC236}">
                <a16:creationId xmlns:a16="http://schemas.microsoft.com/office/drawing/2014/main" id="{FBB2F0E9-8C66-4C4A-8414-FDD9ACFA54A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67" name="四角形: 角を丸くする 313">
            <a:extLst>
              <a:ext uri="{FF2B5EF4-FFF2-40B4-BE49-F238E27FC236}">
                <a16:creationId xmlns:a16="http://schemas.microsoft.com/office/drawing/2014/main" id="{ED04C172-3E5D-49E3-A05E-3B5A51889F70}"/>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74" name="グループ化 373">
            <a:extLst>
              <a:ext uri="{FF2B5EF4-FFF2-40B4-BE49-F238E27FC236}">
                <a16:creationId xmlns:a16="http://schemas.microsoft.com/office/drawing/2014/main" id="{D8801AF5-AC1C-4904-B4EA-B528796A3A48}"/>
              </a:ext>
            </a:extLst>
          </p:cNvPr>
          <p:cNvGrpSpPr/>
          <p:nvPr/>
        </p:nvGrpSpPr>
        <p:grpSpPr>
          <a:xfrm>
            <a:off x="5766738" y="4406762"/>
            <a:ext cx="49456" cy="259642"/>
            <a:chOff x="5753695" y="5016625"/>
            <a:chExt cx="49456" cy="259642"/>
          </a:xfrm>
        </p:grpSpPr>
        <p:sp>
          <p:nvSpPr>
            <p:cNvPr id="375" name="楕円 374">
              <a:extLst>
                <a:ext uri="{FF2B5EF4-FFF2-40B4-BE49-F238E27FC236}">
                  <a16:creationId xmlns:a16="http://schemas.microsoft.com/office/drawing/2014/main" id="{EC00B9B7-83B7-495D-B0CA-0014384143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6" name="楕円 375">
              <a:extLst>
                <a:ext uri="{FF2B5EF4-FFF2-40B4-BE49-F238E27FC236}">
                  <a16:creationId xmlns:a16="http://schemas.microsoft.com/office/drawing/2014/main" id="{8FC77098-36E5-4956-9667-CD6B5D869F9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7" name="楕円 376">
              <a:extLst>
                <a:ext uri="{FF2B5EF4-FFF2-40B4-BE49-F238E27FC236}">
                  <a16:creationId xmlns:a16="http://schemas.microsoft.com/office/drawing/2014/main" id="{82F87136-1176-4D18-BB9E-5E0C5FB3724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8" name="楕円 377">
              <a:extLst>
                <a:ext uri="{FF2B5EF4-FFF2-40B4-BE49-F238E27FC236}">
                  <a16:creationId xmlns:a16="http://schemas.microsoft.com/office/drawing/2014/main" id="{98D08A26-F2BD-4AC8-A26B-6CAA88D02E3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9" name="楕円 378">
              <a:extLst>
                <a:ext uri="{FF2B5EF4-FFF2-40B4-BE49-F238E27FC236}">
                  <a16:creationId xmlns:a16="http://schemas.microsoft.com/office/drawing/2014/main" id="{9755C163-CB92-4945-938C-97DA7A35893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61" name="円/楕円 7">
            <a:extLst>
              <a:ext uri="{FF2B5EF4-FFF2-40B4-BE49-F238E27FC236}">
                <a16:creationId xmlns:a16="http://schemas.microsoft.com/office/drawing/2014/main" id="{9EFA6740-C265-4FCD-9B2A-88AD2CDB0DA4}"/>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309" name="テキスト ボックス 308">
            <a:extLst>
              <a:ext uri="{FF2B5EF4-FFF2-40B4-BE49-F238E27FC236}">
                <a16:creationId xmlns:a16="http://schemas.microsoft.com/office/drawing/2014/main" id="{0A69F9E3-F59F-4BCE-9CD7-C8BAA5E8CDEC}"/>
              </a:ext>
            </a:extLst>
          </p:cNvPr>
          <p:cNvSpPr txBox="1"/>
          <p:nvPr/>
        </p:nvSpPr>
        <p:spPr>
          <a:xfrm>
            <a:off x="415419" y="3373407"/>
            <a:ext cx="1923925" cy="307777"/>
          </a:xfrm>
          <a:prstGeom prst="rect">
            <a:avLst/>
          </a:prstGeom>
          <a:noFill/>
        </p:spPr>
        <p:txBody>
          <a:bodyPr wrap="none" rtlCol="0">
            <a:spAutoFit/>
          </a:bodyPr>
          <a:lstStyle/>
          <a:p>
            <a:r>
              <a:rPr kumimoji="1" lang="en-US" altLang="ja-JP" sz="1400" b="1"/>
              <a:t>2. tr120d.</a:t>
            </a:r>
            <a:r>
              <a:rPr kumimoji="1" lang="ja-JP" altLang="en-US" sz="1400" b="1"/>
              <a:t>レベル</a:t>
            </a:r>
            <a:r>
              <a:rPr kumimoji="1" lang="en-US" altLang="ja-JP" sz="1400" b="1"/>
              <a:t>MAX</a:t>
            </a:r>
          </a:p>
        </p:txBody>
      </p:sp>
      <p:sp>
        <p:nvSpPr>
          <p:cNvPr id="310" name="テキスト ボックス 309">
            <a:extLst>
              <a:ext uri="{FF2B5EF4-FFF2-40B4-BE49-F238E27FC236}">
                <a16:creationId xmlns:a16="http://schemas.microsoft.com/office/drawing/2014/main" id="{77CBE05F-5C98-449A-A4AB-0FF5682056C5}"/>
              </a:ext>
            </a:extLst>
          </p:cNvPr>
          <p:cNvSpPr txBox="1"/>
          <p:nvPr/>
        </p:nvSpPr>
        <p:spPr>
          <a:xfrm>
            <a:off x="591845" y="3681184"/>
            <a:ext cx="2528256" cy="246221"/>
          </a:xfrm>
          <a:prstGeom prst="rect">
            <a:avLst/>
          </a:prstGeom>
          <a:noFill/>
        </p:spPr>
        <p:txBody>
          <a:bodyPr wrap="none" rtlCol="0">
            <a:spAutoFit/>
          </a:bodyPr>
          <a:lstStyle/>
          <a:p>
            <a:r>
              <a:rPr kumimoji="1" lang="ja-JP" altLang="en-US" sz="1000"/>
              <a:t>強化後の、レベル</a:t>
            </a:r>
            <a:r>
              <a:rPr kumimoji="1" lang="en-US" altLang="ja-JP" sz="1000"/>
              <a:t>MAX</a:t>
            </a:r>
            <a:r>
              <a:rPr kumimoji="1" lang="ja-JP" altLang="en-US" sz="1000"/>
              <a:t>時確認ウィンドウ</a:t>
            </a:r>
            <a:endParaRPr kumimoji="1" lang="en-US" altLang="ja-JP" sz="1000"/>
          </a:p>
        </p:txBody>
      </p:sp>
      <p:sp>
        <p:nvSpPr>
          <p:cNvPr id="2" name="四角形: 角を丸くする 1">
            <a:extLst>
              <a:ext uri="{FF2B5EF4-FFF2-40B4-BE49-F238E27FC236}">
                <a16:creationId xmlns:a16="http://schemas.microsoft.com/office/drawing/2014/main" id="{E4DB6820-9369-4F31-B82F-DC568AF8740A}"/>
              </a:ext>
            </a:extLst>
          </p:cNvPr>
          <p:cNvSpPr/>
          <p:nvPr/>
        </p:nvSpPr>
        <p:spPr>
          <a:xfrm>
            <a:off x="653759" y="3966283"/>
            <a:ext cx="3203498" cy="2314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レベルが最大になりました。</a:t>
            </a:r>
          </a:p>
        </p:txBody>
      </p:sp>
      <p:sp>
        <p:nvSpPr>
          <p:cNvPr id="311" name="四角形: 角を丸くする 313">
            <a:extLst>
              <a:ext uri="{FF2B5EF4-FFF2-40B4-BE49-F238E27FC236}">
                <a16:creationId xmlns:a16="http://schemas.microsoft.com/office/drawing/2014/main" id="{AD070331-A19E-44EE-A712-27C4EBFD2BA3}"/>
              </a:ext>
            </a:extLst>
          </p:cNvPr>
          <p:cNvSpPr/>
          <p:nvPr/>
        </p:nvSpPr>
        <p:spPr>
          <a:xfrm>
            <a:off x="1600628" y="5698099"/>
            <a:ext cx="1313686" cy="373083"/>
          </a:xfrm>
          <a:prstGeom prst="roundRect">
            <a:avLst>
              <a:gd name="adj"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a:t>OK</a:t>
            </a:r>
          </a:p>
        </p:txBody>
      </p:sp>
    </p:spTree>
    <p:extLst>
      <p:ext uri="{BB962C8B-B14F-4D97-AF65-F5344CB8AC3E}">
        <p14:creationId xmlns:p14="http://schemas.microsoft.com/office/powerpoint/2010/main" val="2332096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25289" cy="307777"/>
          </a:xfrm>
          <a:prstGeom prst="rect">
            <a:avLst/>
          </a:prstGeom>
          <a:noFill/>
        </p:spPr>
        <p:txBody>
          <a:bodyPr wrap="none" rtlCol="0">
            <a:spAutoFit/>
          </a:bodyPr>
          <a:lstStyle/>
          <a:p>
            <a:r>
              <a:rPr kumimoji="1" lang="en-US" altLang="ja-JP" sz="1400" b="1"/>
              <a:t>1. tr110a.</a:t>
            </a:r>
            <a:r>
              <a:rPr kumimoji="1" lang="ja-JP" altLang="en-US" sz="1400" b="1"/>
              <a:t>進化カード選択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表示されるのは、下記両方を満たすもの</a:t>
            </a:r>
            <a:endParaRPr lang="en-US" altLang="ja-JP" sz="1000">
              <a:ea typeface="メイリオ"/>
            </a:endParaRPr>
          </a:p>
          <a:p>
            <a:r>
              <a:rPr lang="ja-JP" altLang="en-US" sz="1000">
                <a:ea typeface="メイリオ"/>
              </a:rPr>
              <a:t>　・最終段階まで進化していないカード</a:t>
            </a:r>
            <a:endParaRPr lang="en-US" altLang="ja-JP" sz="1000">
              <a:ea typeface="メイリオ"/>
            </a:endParaRPr>
          </a:p>
          <a:p>
            <a:r>
              <a:rPr lang="ja-JP" altLang="en-US" sz="1000">
                <a:ea typeface="メイリオ"/>
              </a:rPr>
              <a:t>　・複数所持していて、進化できる状態にあるカード</a:t>
            </a:r>
          </a:p>
          <a:p>
            <a:r>
              <a:rPr lang="ja-JP" altLang="en-US" sz="1000">
                <a:ea typeface="メイリオ"/>
              </a:rPr>
              <a:t>　　</a:t>
            </a:r>
            <a:r>
              <a:rPr lang="en-US" altLang="ja-JP" sz="1000">
                <a:ea typeface="メイリオ"/>
              </a:rPr>
              <a:t>※</a:t>
            </a:r>
            <a:r>
              <a:rPr lang="ja-JP" altLang="en-US" sz="1000">
                <a:ea typeface="メイリオ"/>
              </a:rPr>
              <a:t> 素材が編成・お気に入りに設定されているかは問わない</a:t>
            </a:r>
            <a:endParaRPr lang="en-US" altLang="ja-JP" sz="1000">
              <a:ea typeface="メイリオ"/>
            </a:endParaRPr>
          </a:p>
          <a:p>
            <a:endParaRPr lang="en-US" altLang="ja-JP" sz="1000">
              <a:ea typeface="メイリオ"/>
            </a:endParaRPr>
          </a:p>
          <a:p>
            <a:r>
              <a:rPr kumimoji="1" lang="ja-JP" altLang="en-US" sz="1000"/>
              <a:t>〇 お気に入り、装備中など複数のアイコンはフェードで切り替え</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71" name="正方形/長方形 70">
            <a:extLst>
              <a:ext uri="{FF2B5EF4-FFF2-40B4-BE49-F238E27FC236}">
                <a16:creationId xmlns:a16="http://schemas.microsoft.com/office/drawing/2014/main" id="{4C6B158F-D614-439F-B8C0-FF0A362412FB}"/>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72" name="四角形: 角を丸くする 327">
            <a:extLst>
              <a:ext uri="{FF2B5EF4-FFF2-40B4-BE49-F238E27FC236}">
                <a16:creationId xmlns:a16="http://schemas.microsoft.com/office/drawing/2014/main" id="{9BD43C72-B241-4208-AEA4-0D7DFDBD8B3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四角形: 角を丸くする 328">
            <a:extLst>
              <a:ext uri="{FF2B5EF4-FFF2-40B4-BE49-F238E27FC236}">
                <a16:creationId xmlns:a16="http://schemas.microsoft.com/office/drawing/2014/main" id="{3F52F058-0922-4305-B335-0CA4545C6CD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AB01374C-6AF9-455E-9644-AE48B8F6002C}"/>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465102E9-7B4D-492C-8B29-FBE847C66B42}"/>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7" name="正方形/長方形 76">
            <a:extLst>
              <a:ext uri="{FF2B5EF4-FFF2-40B4-BE49-F238E27FC236}">
                <a16:creationId xmlns:a16="http://schemas.microsoft.com/office/drawing/2014/main" id="{89C89409-A956-4A57-8078-CAB8220EEC60}"/>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8" name="正方形/長方形 77">
            <a:extLst>
              <a:ext uri="{FF2B5EF4-FFF2-40B4-BE49-F238E27FC236}">
                <a16:creationId xmlns:a16="http://schemas.microsoft.com/office/drawing/2014/main" id="{26A993D1-7F49-4219-BA47-ABF6EDD9A1C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9" name="正方形/長方形 78">
            <a:extLst>
              <a:ext uri="{FF2B5EF4-FFF2-40B4-BE49-F238E27FC236}">
                <a16:creationId xmlns:a16="http://schemas.microsoft.com/office/drawing/2014/main" id="{171D1E14-4819-4808-8073-EC5C4780D92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488">
            <a:extLst>
              <a:ext uri="{FF2B5EF4-FFF2-40B4-BE49-F238E27FC236}">
                <a16:creationId xmlns:a16="http://schemas.microsoft.com/office/drawing/2014/main" id="{F66D8C6D-A099-4BBF-96FC-09835A6986C2}"/>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1" name="グループ化 80">
            <a:extLst>
              <a:ext uri="{FF2B5EF4-FFF2-40B4-BE49-F238E27FC236}">
                <a16:creationId xmlns:a16="http://schemas.microsoft.com/office/drawing/2014/main" id="{17AA92A6-C8E3-4B3E-9683-BCC79C0AD88D}"/>
              </a:ext>
            </a:extLst>
          </p:cNvPr>
          <p:cNvGrpSpPr/>
          <p:nvPr/>
        </p:nvGrpSpPr>
        <p:grpSpPr>
          <a:xfrm>
            <a:off x="5178938" y="1021879"/>
            <a:ext cx="675610" cy="90419"/>
            <a:chOff x="30317" y="482248"/>
            <a:chExt cx="581527" cy="70447"/>
          </a:xfrm>
        </p:grpSpPr>
        <p:sp>
          <p:nvSpPr>
            <p:cNvPr id="82" name="四角形: 角を丸くする 492">
              <a:extLst>
                <a:ext uri="{FF2B5EF4-FFF2-40B4-BE49-F238E27FC236}">
                  <a16:creationId xmlns:a16="http://schemas.microsoft.com/office/drawing/2014/main" id="{83615314-F05F-4085-8C54-810FC7237DA1}"/>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四角形: 角を丸くする 493">
              <a:extLst>
                <a:ext uri="{FF2B5EF4-FFF2-40B4-BE49-F238E27FC236}">
                  <a16:creationId xmlns:a16="http://schemas.microsoft.com/office/drawing/2014/main" id="{7E3585ED-4CA9-443C-8D1C-4179F07F9BF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4" name="正方形/長方形 83">
            <a:extLst>
              <a:ext uri="{FF2B5EF4-FFF2-40B4-BE49-F238E27FC236}">
                <a16:creationId xmlns:a16="http://schemas.microsoft.com/office/drawing/2014/main" id="{D8C4406D-F511-4D8B-86AF-B7F1616A5362}"/>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5" name="正方形/長方形 84">
            <a:extLst>
              <a:ext uri="{FF2B5EF4-FFF2-40B4-BE49-F238E27FC236}">
                <a16:creationId xmlns:a16="http://schemas.microsoft.com/office/drawing/2014/main" id="{4A52A45D-FC73-421F-9156-C1BA91B777DE}"/>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6" name="四角形: 角を丸くする 494">
            <a:extLst>
              <a:ext uri="{FF2B5EF4-FFF2-40B4-BE49-F238E27FC236}">
                <a16:creationId xmlns:a16="http://schemas.microsoft.com/office/drawing/2014/main" id="{C79D6705-A490-4629-8087-682651AE99C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7" name="正方形/長方形 86">
            <a:extLst>
              <a:ext uri="{FF2B5EF4-FFF2-40B4-BE49-F238E27FC236}">
                <a16:creationId xmlns:a16="http://schemas.microsoft.com/office/drawing/2014/main" id="{16652877-8EFC-4B60-A06C-E59065600D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テキスト ボックス 496">
            <a:extLst>
              <a:ext uri="{FF2B5EF4-FFF2-40B4-BE49-F238E27FC236}">
                <a16:creationId xmlns:a16="http://schemas.microsoft.com/office/drawing/2014/main" id="{D4B73F01-D61C-4FC3-9C11-E3EB2F5208B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89" name="グループ化 88">
            <a:extLst>
              <a:ext uri="{FF2B5EF4-FFF2-40B4-BE49-F238E27FC236}">
                <a16:creationId xmlns:a16="http://schemas.microsoft.com/office/drawing/2014/main" id="{F666F1B5-6FA8-4F7D-B908-2F2DB0D908FA}"/>
              </a:ext>
            </a:extLst>
          </p:cNvPr>
          <p:cNvGrpSpPr/>
          <p:nvPr/>
        </p:nvGrpSpPr>
        <p:grpSpPr>
          <a:xfrm>
            <a:off x="6549195" y="2136509"/>
            <a:ext cx="1589505" cy="435279"/>
            <a:chOff x="1079948" y="1311188"/>
            <a:chExt cx="1202157" cy="329777"/>
          </a:xfrm>
        </p:grpSpPr>
        <p:sp>
          <p:nvSpPr>
            <p:cNvPr id="90" name="テキスト ボックス 498">
              <a:extLst>
                <a:ext uri="{FF2B5EF4-FFF2-40B4-BE49-F238E27FC236}">
                  <a16:creationId xmlns:a16="http://schemas.microsoft.com/office/drawing/2014/main" id="{9A08238E-1F0F-4657-BD8F-6DAAC4DC830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99">
              <a:extLst>
                <a:ext uri="{FF2B5EF4-FFF2-40B4-BE49-F238E27FC236}">
                  <a16:creationId xmlns:a16="http://schemas.microsoft.com/office/drawing/2014/main" id="{7AC26618-4318-4EED-BE89-B280D3ACFF3D}"/>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テキスト ボックス 500">
              <a:extLst>
                <a:ext uri="{FF2B5EF4-FFF2-40B4-BE49-F238E27FC236}">
                  <a16:creationId xmlns:a16="http://schemas.microsoft.com/office/drawing/2014/main" id="{A750886D-CF64-4891-A9E1-1E9560406306}"/>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3" name="図 92">
              <a:extLst>
                <a:ext uri="{FF2B5EF4-FFF2-40B4-BE49-F238E27FC236}">
                  <a16:creationId xmlns:a16="http://schemas.microsoft.com/office/drawing/2014/main" id="{70336080-68D9-4CE8-9B33-69124DFA7D4C}"/>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94" name="図 93">
              <a:extLst>
                <a:ext uri="{FF2B5EF4-FFF2-40B4-BE49-F238E27FC236}">
                  <a16:creationId xmlns:a16="http://schemas.microsoft.com/office/drawing/2014/main" id="{D7D3AF71-FA3B-4AB2-963B-2D48405DDFAE}"/>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95" name="図 94">
              <a:extLst>
                <a:ext uri="{FF2B5EF4-FFF2-40B4-BE49-F238E27FC236}">
                  <a16:creationId xmlns:a16="http://schemas.microsoft.com/office/drawing/2014/main" id="{D7F4014F-25B1-4C71-B09E-25C3DEFE55AF}"/>
                </a:ext>
              </a:extLst>
            </p:cNvPr>
            <p:cNvPicPr>
              <a:picLocks noChangeAspect="1"/>
            </p:cNvPicPr>
            <p:nvPr/>
          </p:nvPicPr>
          <p:blipFill>
            <a:blip r:embed="rId4"/>
            <a:stretch>
              <a:fillRect/>
            </a:stretch>
          </p:blipFill>
          <p:spPr>
            <a:xfrm>
              <a:off x="1079948" y="1478729"/>
              <a:ext cx="139697" cy="145462"/>
            </a:xfrm>
            <a:prstGeom prst="rect">
              <a:avLst/>
            </a:prstGeom>
          </p:spPr>
        </p:pic>
        <p:sp>
          <p:nvSpPr>
            <p:cNvPr id="96" name="テキスト ボックス 511">
              <a:extLst>
                <a:ext uri="{FF2B5EF4-FFF2-40B4-BE49-F238E27FC236}">
                  <a16:creationId xmlns:a16="http://schemas.microsoft.com/office/drawing/2014/main" id="{B76789B2-A10D-40C0-BAC2-0756755CA94D}"/>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7" name="図 96">
              <a:extLst>
                <a:ext uri="{FF2B5EF4-FFF2-40B4-BE49-F238E27FC236}">
                  <a16:creationId xmlns:a16="http://schemas.microsoft.com/office/drawing/2014/main" id="{DA3652C8-5564-423A-9FF6-EFED261288C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98" name="正方形/長方形 97">
            <a:extLst>
              <a:ext uri="{FF2B5EF4-FFF2-40B4-BE49-F238E27FC236}">
                <a16:creationId xmlns:a16="http://schemas.microsoft.com/office/drawing/2014/main" id="{1E2F0C1C-0B1F-43B8-80B6-E13A0F89C28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角丸四角形 6">
            <a:extLst>
              <a:ext uri="{FF2B5EF4-FFF2-40B4-BE49-F238E27FC236}">
                <a16:creationId xmlns:a16="http://schemas.microsoft.com/office/drawing/2014/main" id="{C9873316-2A0D-4DB6-B739-16D8613696FB}"/>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0" name="角丸四角形 169">
            <a:extLst>
              <a:ext uri="{FF2B5EF4-FFF2-40B4-BE49-F238E27FC236}">
                <a16:creationId xmlns:a16="http://schemas.microsoft.com/office/drawing/2014/main" id="{03D5E0C5-8FEC-4CD0-9F9D-B7C123459A1D}"/>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t>上限解放</a:t>
            </a:r>
            <a:r>
              <a:rPr kumimoji="1" lang="en-US" sz="1200">
                <a:ea typeface="+mn-lt"/>
              </a:rPr>
              <a:t>TR</a:t>
            </a:r>
            <a:r>
              <a:rPr kumimoji="1" lang="ja-JP" altLang="en-US" sz="1200">
                <a:ea typeface="メイリオ"/>
              </a:rPr>
              <a:t>カード</a:t>
            </a:r>
            <a:endParaRPr lang="ja-JP"/>
          </a:p>
        </p:txBody>
      </p:sp>
      <p:pic>
        <p:nvPicPr>
          <p:cNvPr id="101" name="図 100">
            <a:extLst>
              <a:ext uri="{FF2B5EF4-FFF2-40B4-BE49-F238E27FC236}">
                <a16:creationId xmlns:a16="http://schemas.microsoft.com/office/drawing/2014/main" id="{E905DA45-D4FB-4F5B-90F7-C8895FAFE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02" name="楕円 421">
            <a:extLst>
              <a:ext uri="{FF2B5EF4-FFF2-40B4-BE49-F238E27FC236}">
                <a16:creationId xmlns:a16="http://schemas.microsoft.com/office/drawing/2014/main" id="{79293A97-E071-4D2F-8DBD-605051EB2DB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3" name="楕円 421">
            <a:extLst>
              <a:ext uri="{FF2B5EF4-FFF2-40B4-BE49-F238E27FC236}">
                <a16:creationId xmlns:a16="http://schemas.microsoft.com/office/drawing/2014/main" id="{A0592202-78BA-4570-AD02-ED7917EF6EA1}"/>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4" name="正方形/長方形 103">
            <a:extLst>
              <a:ext uri="{FF2B5EF4-FFF2-40B4-BE49-F238E27FC236}">
                <a16:creationId xmlns:a16="http://schemas.microsoft.com/office/drawing/2014/main" id="{60A595EC-BDF5-46BF-ACB7-9E1E2376156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7D35046F-2DD2-4A70-898A-17E2F73FFF8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7" name="テキスト ボックス 514">
            <a:extLst>
              <a:ext uri="{FF2B5EF4-FFF2-40B4-BE49-F238E27FC236}">
                <a16:creationId xmlns:a16="http://schemas.microsoft.com/office/drawing/2014/main" id="{5AFC53C0-5479-45BE-835C-427A6F237A50}"/>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2771D5F3-F23E-4F15-AA8E-8B87933D9E6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9" name="楕円 515">
            <a:extLst>
              <a:ext uri="{FF2B5EF4-FFF2-40B4-BE49-F238E27FC236}">
                <a16:creationId xmlns:a16="http://schemas.microsoft.com/office/drawing/2014/main" id="{087CF8EA-F2EF-415A-BAB3-EDF4CC47551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10" name="楕円 516">
            <a:extLst>
              <a:ext uri="{FF2B5EF4-FFF2-40B4-BE49-F238E27FC236}">
                <a16:creationId xmlns:a16="http://schemas.microsoft.com/office/drawing/2014/main" id="{B7126CEE-E2FA-4126-99D7-24CAAE6610F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11" name="テキスト ボックス 517">
            <a:extLst>
              <a:ext uri="{FF2B5EF4-FFF2-40B4-BE49-F238E27FC236}">
                <a16:creationId xmlns:a16="http://schemas.microsoft.com/office/drawing/2014/main" id="{DB39D6A9-00C1-47E5-8E7F-6A7A6C6F5BF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2" name="楕円 516">
            <a:extLst>
              <a:ext uri="{FF2B5EF4-FFF2-40B4-BE49-F238E27FC236}">
                <a16:creationId xmlns:a16="http://schemas.microsoft.com/office/drawing/2014/main" id="{5FD6218E-F9ED-456A-9313-5289055F2180}"/>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13" name="テキスト ボックス 517">
            <a:extLst>
              <a:ext uri="{FF2B5EF4-FFF2-40B4-BE49-F238E27FC236}">
                <a16:creationId xmlns:a16="http://schemas.microsoft.com/office/drawing/2014/main" id="{4BD16290-4ABA-4C1D-9D97-CB4F4D2C3097}"/>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4" name="テキスト ボックス 517">
            <a:extLst>
              <a:ext uri="{FF2B5EF4-FFF2-40B4-BE49-F238E27FC236}">
                <a16:creationId xmlns:a16="http://schemas.microsoft.com/office/drawing/2014/main" id="{FF735AF4-A2F3-4B9D-9612-C8D2BDAA1890}"/>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5" name="正方形/長方形 114">
            <a:extLst>
              <a:ext uri="{FF2B5EF4-FFF2-40B4-BE49-F238E27FC236}">
                <a16:creationId xmlns:a16="http://schemas.microsoft.com/office/drawing/2014/main" id="{C7FEFAA9-162F-4C45-B3E9-605495E1120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a:t>
            </a:r>
            <a:r>
              <a:rPr kumimoji="1" lang="en-US" altLang="ja-JP" sz="1400">
                <a:ea typeface="メイリオ"/>
              </a:rPr>
              <a:t>TR</a:t>
            </a:r>
            <a:r>
              <a:rPr kumimoji="1" lang="ja-JP" altLang="en-US" sz="1400">
                <a:ea typeface="メイリオ"/>
              </a:rPr>
              <a:t>選択</a:t>
            </a:r>
            <a:endParaRPr lang="ja-JP"/>
          </a:p>
        </p:txBody>
      </p:sp>
      <p:sp>
        <p:nvSpPr>
          <p:cNvPr id="116" name="正方形/長方形 115">
            <a:extLst>
              <a:ext uri="{FF2B5EF4-FFF2-40B4-BE49-F238E27FC236}">
                <a16:creationId xmlns:a16="http://schemas.microsoft.com/office/drawing/2014/main" id="{494496CA-AA0C-40D2-A1AC-F3703F2899F8}"/>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323">
            <a:extLst>
              <a:ext uri="{FF2B5EF4-FFF2-40B4-BE49-F238E27FC236}">
                <a16:creationId xmlns:a16="http://schemas.microsoft.com/office/drawing/2014/main" id="{7DFDF91B-C08B-4DB7-9137-1097582B9B0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323">
            <a:extLst>
              <a:ext uri="{FF2B5EF4-FFF2-40B4-BE49-F238E27FC236}">
                <a16:creationId xmlns:a16="http://schemas.microsoft.com/office/drawing/2014/main" id="{AFDFC3CE-A36F-459B-920C-67A39BED63BB}"/>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37B97863-CC5E-42F0-9BD5-AF6C20C9B1F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323">
            <a:extLst>
              <a:ext uri="{FF2B5EF4-FFF2-40B4-BE49-F238E27FC236}">
                <a16:creationId xmlns:a16="http://schemas.microsoft.com/office/drawing/2014/main" id="{42C099E1-8687-41E5-A542-F2E31AFA4034}"/>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323">
            <a:extLst>
              <a:ext uri="{FF2B5EF4-FFF2-40B4-BE49-F238E27FC236}">
                <a16:creationId xmlns:a16="http://schemas.microsoft.com/office/drawing/2014/main" id="{9FE27E8A-61FC-430E-9FF5-6B942017162F}"/>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EBBB4138-BCDF-4072-A040-FA9A2FC47BF1}"/>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C3515455-7748-4A3F-A315-C6F6E7E04466}"/>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4" name="四角形: 角を丸くする 323">
            <a:extLst>
              <a:ext uri="{FF2B5EF4-FFF2-40B4-BE49-F238E27FC236}">
                <a16:creationId xmlns:a16="http://schemas.microsoft.com/office/drawing/2014/main" id="{B548610B-5A1A-4863-BB01-93DB47739305}"/>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2E774965-5029-4E21-BD50-4E6844157B42}"/>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EB09AEC6-11F6-4E86-ACA1-166D62CE331F}"/>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7" name="四角形: 角を丸くする 323">
            <a:extLst>
              <a:ext uri="{FF2B5EF4-FFF2-40B4-BE49-F238E27FC236}">
                <a16:creationId xmlns:a16="http://schemas.microsoft.com/office/drawing/2014/main" id="{290D3966-8C6B-4D57-B56D-FAB99415C243}"/>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BFD99F16-8662-4D40-94FC-4723DE9B25C3}"/>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2EEA2E1C-81AD-44BC-9093-687D8112A210}"/>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08660422-9B5B-4C9C-8238-D48D4F26E6C9}"/>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BB932F6D-B6E7-470C-B76F-C7AE55A03B3F}"/>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3" name="正方形/長方形 132">
            <a:extLst>
              <a:ext uri="{FF2B5EF4-FFF2-40B4-BE49-F238E27FC236}">
                <a16:creationId xmlns:a16="http://schemas.microsoft.com/office/drawing/2014/main" id="{DFDC8985-4C3F-465C-995A-AACDA4AA843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3365796E-64A4-47C7-8D3D-04E2302FA78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36" name="正方形/長方形 135">
            <a:extLst>
              <a:ext uri="{FF2B5EF4-FFF2-40B4-BE49-F238E27FC236}">
                <a16:creationId xmlns:a16="http://schemas.microsoft.com/office/drawing/2014/main" id="{9F240222-E89C-4625-867E-9353020533C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E05F47F-FFAC-41E1-B769-36432F1E9977}"/>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8" name="図 137" descr="座る, テーブル, ケーキ, ホワイト が含まれている画像&#10;&#10;自動的に生成された説明">
            <a:extLst>
              <a:ext uri="{FF2B5EF4-FFF2-40B4-BE49-F238E27FC236}">
                <a16:creationId xmlns:a16="http://schemas.microsoft.com/office/drawing/2014/main" id="{8693C9DE-9A38-4988-9E2A-F7EF6CC6F54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39" name="正方形/長方形 138">
            <a:extLst>
              <a:ext uri="{FF2B5EF4-FFF2-40B4-BE49-F238E27FC236}">
                <a16:creationId xmlns:a16="http://schemas.microsoft.com/office/drawing/2014/main" id="{E6431B77-597E-46DE-BEF5-34968EBCF359}"/>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905D8A57-E7E1-4540-9031-939A49602146}"/>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41" name="ブローチ 140">
            <a:extLst>
              <a:ext uri="{FF2B5EF4-FFF2-40B4-BE49-F238E27FC236}">
                <a16:creationId xmlns:a16="http://schemas.microsoft.com/office/drawing/2014/main" id="{7FA46FEA-938C-4248-B148-4831D1894D17}"/>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2" name="図 141" descr="座る, テーブル, ケーキ, ホワイト が含まれている画像&#10;&#10;自動的に生成された説明">
            <a:extLst>
              <a:ext uri="{FF2B5EF4-FFF2-40B4-BE49-F238E27FC236}">
                <a16:creationId xmlns:a16="http://schemas.microsoft.com/office/drawing/2014/main" id="{B36418F5-3C01-435C-81B6-4F05391E46E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43" name="正方形/長方形 142">
            <a:extLst>
              <a:ext uri="{FF2B5EF4-FFF2-40B4-BE49-F238E27FC236}">
                <a16:creationId xmlns:a16="http://schemas.microsoft.com/office/drawing/2014/main" id="{085BB386-DA44-4B7C-8D65-F9D644C501A1}"/>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4" name="テキスト ボックス 143">
            <a:extLst>
              <a:ext uri="{FF2B5EF4-FFF2-40B4-BE49-F238E27FC236}">
                <a16:creationId xmlns:a16="http://schemas.microsoft.com/office/drawing/2014/main" id="{DA91D29D-D31E-4DCE-8023-B252BEF2B32F}"/>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45" name="ブローチ 144">
            <a:extLst>
              <a:ext uri="{FF2B5EF4-FFF2-40B4-BE49-F238E27FC236}">
                <a16:creationId xmlns:a16="http://schemas.microsoft.com/office/drawing/2014/main" id="{20065979-053D-4D5E-B4A5-9C833F9B876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6" name="図 145" descr="座る, テーブル, ケーキ, ホワイト が含まれている画像&#10;&#10;自動的に生成された説明">
            <a:extLst>
              <a:ext uri="{FF2B5EF4-FFF2-40B4-BE49-F238E27FC236}">
                <a16:creationId xmlns:a16="http://schemas.microsoft.com/office/drawing/2014/main" id="{32F241A1-4D27-42B6-8458-63CF292FCB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47" name="正方形/長方形 146">
            <a:extLst>
              <a:ext uri="{FF2B5EF4-FFF2-40B4-BE49-F238E27FC236}">
                <a16:creationId xmlns:a16="http://schemas.microsoft.com/office/drawing/2014/main" id="{1014D6BF-0A04-4D3D-8732-9566B802E8AD}"/>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8" name="ブローチ 147">
            <a:extLst>
              <a:ext uri="{FF2B5EF4-FFF2-40B4-BE49-F238E27FC236}">
                <a16:creationId xmlns:a16="http://schemas.microsoft.com/office/drawing/2014/main" id="{D8E5B3F2-9A63-45FA-AA36-D1750CC00740}"/>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9" name="図 148" descr="座る, テーブル, ケーキ, ホワイト が含まれている画像&#10;&#10;自動的に生成された説明">
            <a:extLst>
              <a:ext uri="{FF2B5EF4-FFF2-40B4-BE49-F238E27FC236}">
                <a16:creationId xmlns:a16="http://schemas.microsoft.com/office/drawing/2014/main" id="{826DB039-23AC-4E42-98BB-C55481F4A81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50" name="正方形/長方形 149">
            <a:extLst>
              <a:ext uri="{FF2B5EF4-FFF2-40B4-BE49-F238E27FC236}">
                <a16:creationId xmlns:a16="http://schemas.microsoft.com/office/drawing/2014/main" id="{74792575-517E-472D-BD06-5427C0A94B0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07453F83-10B8-4BC3-985A-52CF6E983F16}"/>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2" name="図 151" descr="座る, テーブル, ケーキ, ホワイト が含まれている画像&#10;&#10;自動的に生成された説明">
            <a:extLst>
              <a:ext uri="{FF2B5EF4-FFF2-40B4-BE49-F238E27FC236}">
                <a16:creationId xmlns:a16="http://schemas.microsoft.com/office/drawing/2014/main" id="{24753B9C-F97B-40E5-B09F-6E68836850A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53" name="図 152" descr="座る, テーブル, ケーキ, ホワイト が含まれている画像&#10;&#10;自動的に生成された説明">
            <a:extLst>
              <a:ext uri="{FF2B5EF4-FFF2-40B4-BE49-F238E27FC236}">
                <a16:creationId xmlns:a16="http://schemas.microsoft.com/office/drawing/2014/main" id="{F4706ACE-5682-4040-BA6B-E4D00FDC803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54" name="図 153" descr="座る, テーブル, ケーキ, ホワイト が含まれている画像&#10;&#10;自動的に生成された説明">
            <a:extLst>
              <a:ext uri="{FF2B5EF4-FFF2-40B4-BE49-F238E27FC236}">
                <a16:creationId xmlns:a16="http://schemas.microsoft.com/office/drawing/2014/main" id="{47D2950F-45D2-43D8-BEDA-18B03F7C41C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55" name="図 154" descr="座る, テーブル, ケーキ, ホワイト が含まれている画像&#10;&#10;自動的に生成された説明">
            <a:extLst>
              <a:ext uri="{FF2B5EF4-FFF2-40B4-BE49-F238E27FC236}">
                <a16:creationId xmlns:a16="http://schemas.microsoft.com/office/drawing/2014/main" id="{718EB1CB-642D-49D4-84CD-DE8CDC1FFBC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56" name="正方形/長方形 155">
            <a:extLst>
              <a:ext uri="{FF2B5EF4-FFF2-40B4-BE49-F238E27FC236}">
                <a16:creationId xmlns:a16="http://schemas.microsoft.com/office/drawing/2014/main" id="{F1475207-DB6B-44CF-B712-4B75FCF444C6}"/>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7" name="ブローチ 156">
            <a:extLst>
              <a:ext uri="{FF2B5EF4-FFF2-40B4-BE49-F238E27FC236}">
                <a16:creationId xmlns:a16="http://schemas.microsoft.com/office/drawing/2014/main" id="{6692C538-D283-4B31-9CF5-3772D45910B3}"/>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8" name="図 157" descr="座る, テーブル, ケーキ, ホワイト が含まれている画像&#10;&#10;自動的に生成された説明">
            <a:extLst>
              <a:ext uri="{FF2B5EF4-FFF2-40B4-BE49-F238E27FC236}">
                <a16:creationId xmlns:a16="http://schemas.microsoft.com/office/drawing/2014/main" id="{4057BC9F-F084-4497-92B5-75D1680C9D1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59" name="正方形/長方形 158">
            <a:extLst>
              <a:ext uri="{FF2B5EF4-FFF2-40B4-BE49-F238E27FC236}">
                <a16:creationId xmlns:a16="http://schemas.microsoft.com/office/drawing/2014/main" id="{ABF35571-51AA-402F-BA41-A4A43BE2F988}"/>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0" name="ブローチ 159">
            <a:extLst>
              <a:ext uri="{FF2B5EF4-FFF2-40B4-BE49-F238E27FC236}">
                <a16:creationId xmlns:a16="http://schemas.microsoft.com/office/drawing/2014/main" id="{852420CE-AE47-4D73-9DC4-5959E04AAEFE}"/>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1" name="図 160" descr="座る, テーブル, ケーキ, ホワイト が含まれている画像&#10;&#10;自動的に生成された説明">
            <a:extLst>
              <a:ext uri="{FF2B5EF4-FFF2-40B4-BE49-F238E27FC236}">
                <a16:creationId xmlns:a16="http://schemas.microsoft.com/office/drawing/2014/main" id="{58281AE9-6512-4213-A93B-5097805BB5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62" name="正方形/長方形 161">
            <a:extLst>
              <a:ext uri="{FF2B5EF4-FFF2-40B4-BE49-F238E27FC236}">
                <a16:creationId xmlns:a16="http://schemas.microsoft.com/office/drawing/2014/main" id="{138959AF-4F41-4562-826E-D9126456B42C}"/>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3" name="ブローチ 162">
            <a:extLst>
              <a:ext uri="{FF2B5EF4-FFF2-40B4-BE49-F238E27FC236}">
                <a16:creationId xmlns:a16="http://schemas.microsoft.com/office/drawing/2014/main" id="{CF750865-43E0-4696-8F57-3FC4A5028E57}"/>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4" name="図 163" descr="座る, テーブル, ケーキ, ホワイト が含まれている画像&#10;&#10;自動的に生成された説明">
            <a:extLst>
              <a:ext uri="{FF2B5EF4-FFF2-40B4-BE49-F238E27FC236}">
                <a16:creationId xmlns:a16="http://schemas.microsoft.com/office/drawing/2014/main" id="{0440B19C-8C13-41BB-B5FA-EF26B239DCF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65" name="ブローチ 164">
            <a:extLst>
              <a:ext uri="{FF2B5EF4-FFF2-40B4-BE49-F238E27FC236}">
                <a16:creationId xmlns:a16="http://schemas.microsoft.com/office/drawing/2014/main" id="{52823DA4-10B9-45CB-85A7-A6D26E40EC4A}"/>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6" name="ブローチ 165">
            <a:extLst>
              <a:ext uri="{FF2B5EF4-FFF2-40B4-BE49-F238E27FC236}">
                <a16:creationId xmlns:a16="http://schemas.microsoft.com/office/drawing/2014/main" id="{1B6DD825-001B-4B1A-98BA-DE171AAE0055}"/>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7" name="ブローチ 166">
            <a:extLst>
              <a:ext uri="{FF2B5EF4-FFF2-40B4-BE49-F238E27FC236}">
                <a16:creationId xmlns:a16="http://schemas.microsoft.com/office/drawing/2014/main" id="{2080C124-4C58-4FA9-89FC-C38C3F0E71B4}"/>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8" name="ブローチ 167">
            <a:extLst>
              <a:ext uri="{FF2B5EF4-FFF2-40B4-BE49-F238E27FC236}">
                <a16:creationId xmlns:a16="http://schemas.microsoft.com/office/drawing/2014/main" id="{43F8F8A8-EB55-4F58-ADF5-42A1D6883237}"/>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テキスト ボックス 168">
            <a:extLst>
              <a:ext uri="{FF2B5EF4-FFF2-40B4-BE49-F238E27FC236}">
                <a16:creationId xmlns:a16="http://schemas.microsoft.com/office/drawing/2014/main" id="{9A0B8497-7131-4CB3-88E5-216A0B7A1FF9}"/>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70" name="図 169" descr="座る, テーブル, ケーキ, ホワイト が含まれている画像&#10;&#10;自動的に生成された説明">
            <a:extLst>
              <a:ext uri="{FF2B5EF4-FFF2-40B4-BE49-F238E27FC236}">
                <a16:creationId xmlns:a16="http://schemas.microsoft.com/office/drawing/2014/main" id="{EBBAFBCE-3DDB-463B-88AC-A9432DDFA07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71" name="ブローチ 170">
            <a:extLst>
              <a:ext uri="{FF2B5EF4-FFF2-40B4-BE49-F238E27FC236}">
                <a16:creationId xmlns:a16="http://schemas.microsoft.com/office/drawing/2014/main" id="{E52E9F62-9782-4FD0-A1C6-438083969584}"/>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3" name="正方形/長方形 172">
            <a:extLst>
              <a:ext uri="{FF2B5EF4-FFF2-40B4-BE49-F238E27FC236}">
                <a16:creationId xmlns:a16="http://schemas.microsoft.com/office/drawing/2014/main" id="{905A8585-2B98-45CF-9F19-37497C52A15F}"/>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74" name="テキスト ボックス 173">
            <a:extLst>
              <a:ext uri="{FF2B5EF4-FFF2-40B4-BE49-F238E27FC236}">
                <a16:creationId xmlns:a16="http://schemas.microsoft.com/office/drawing/2014/main" id="{5F5977CD-C51E-4215-980B-8ABF1C2FF446}"/>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75" name="グループ化 174">
            <a:extLst>
              <a:ext uri="{FF2B5EF4-FFF2-40B4-BE49-F238E27FC236}">
                <a16:creationId xmlns:a16="http://schemas.microsoft.com/office/drawing/2014/main" id="{CF89F05E-08C3-4560-B9EA-B109ADA0B058}"/>
              </a:ext>
            </a:extLst>
          </p:cNvPr>
          <p:cNvGrpSpPr/>
          <p:nvPr/>
        </p:nvGrpSpPr>
        <p:grpSpPr>
          <a:xfrm>
            <a:off x="5753695" y="5016625"/>
            <a:ext cx="45719" cy="259642"/>
            <a:chOff x="5753695" y="5016625"/>
            <a:chExt cx="45719" cy="259642"/>
          </a:xfrm>
        </p:grpSpPr>
        <p:sp>
          <p:nvSpPr>
            <p:cNvPr id="176" name="楕円 175">
              <a:extLst>
                <a:ext uri="{FF2B5EF4-FFF2-40B4-BE49-F238E27FC236}">
                  <a16:creationId xmlns:a16="http://schemas.microsoft.com/office/drawing/2014/main" id="{B9228CF2-6F33-478F-A6C5-54B83CB8284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7" name="楕円 176">
              <a:extLst>
                <a:ext uri="{FF2B5EF4-FFF2-40B4-BE49-F238E27FC236}">
                  <a16:creationId xmlns:a16="http://schemas.microsoft.com/office/drawing/2014/main" id="{6CC289F1-A1C3-41B0-AFF4-3D7A947607E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AB94A58E-0342-4BFB-B8B3-C3018F6146B2}"/>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45408C65-3276-40FD-961A-9C44C88AAA1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15DD9B14-276D-4464-8FF3-BB0A3F8FC5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1" name="グループ化 180">
            <a:extLst>
              <a:ext uri="{FF2B5EF4-FFF2-40B4-BE49-F238E27FC236}">
                <a16:creationId xmlns:a16="http://schemas.microsoft.com/office/drawing/2014/main" id="{26E0F86E-97A7-4B12-A21D-6E8267E65100}"/>
              </a:ext>
            </a:extLst>
          </p:cNvPr>
          <p:cNvGrpSpPr/>
          <p:nvPr/>
        </p:nvGrpSpPr>
        <p:grpSpPr>
          <a:xfrm>
            <a:off x="6346602" y="5024880"/>
            <a:ext cx="45719" cy="259642"/>
            <a:chOff x="5906095" y="5169025"/>
            <a:chExt cx="45719" cy="259642"/>
          </a:xfrm>
        </p:grpSpPr>
        <p:sp>
          <p:nvSpPr>
            <p:cNvPr id="182" name="楕円 181">
              <a:extLst>
                <a:ext uri="{FF2B5EF4-FFF2-40B4-BE49-F238E27FC236}">
                  <a16:creationId xmlns:a16="http://schemas.microsoft.com/office/drawing/2014/main" id="{346E7FFD-6F55-49FA-AB25-E1C08CD55E3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3" name="楕円 182">
              <a:extLst>
                <a:ext uri="{FF2B5EF4-FFF2-40B4-BE49-F238E27FC236}">
                  <a16:creationId xmlns:a16="http://schemas.microsoft.com/office/drawing/2014/main" id="{2CF29F48-92D0-47B4-AC29-B578D595D28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83C87228-8888-4FDE-9FAD-60256FC866D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1FF39255-2DE3-4E7C-AD4F-30709541BEB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7E067CED-92A7-4136-9A16-7BDB75A9B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7" name="グループ化 186">
            <a:extLst>
              <a:ext uri="{FF2B5EF4-FFF2-40B4-BE49-F238E27FC236}">
                <a16:creationId xmlns:a16="http://schemas.microsoft.com/office/drawing/2014/main" id="{2AFF91D4-C2F3-48E8-9817-49F69A304509}"/>
              </a:ext>
            </a:extLst>
          </p:cNvPr>
          <p:cNvGrpSpPr/>
          <p:nvPr/>
        </p:nvGrpSpPr>
        <p:grpSpPr>
          <a:xfrm>
            <a:off x="6955636" y="5021417"/>
            <a:ext cx="45719" cy="259642"/>
            <a:chOff x="5906095" y="5169025"/>
            <a:chExt cx="45719" cy="259642"/>
          </a:xfrm>
        </p:grpSpPr>
        <p:sp>
          <p:nvSpPr>
            <p:cNvPr id="188" name="楕円 187">
              <a:extLst>
                <a:ext uri="{FF2B5EF4-FFF2-40B4-BE49-F238E27FC236}">
                  <a16:creationId xmlns:a16="http://schemas.microsoft.com/office/drawing/2014/main" id="{DCCDEC3C-FD3D-4AD9-BE85-B1FC7DC604D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3AA8D22F-A0B8-4E2D-A1D9-1D94BECC764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36B2D1C7-ACBA-44E9-832B-82393ADF8C4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6C7BDE3B-3B6B-41C9-9FFF-5F152EDCA70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31D17C16-623B-45CA-9A9C-05AFD461AFB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3" name="グループ化 192">
            <a:extLst>
              <a:ext uri="{FF2B5EF4-FFF2-40B4-BE49-F238E27FC236}">
                <a16:creationId xmlns:a16="http://schemas.microsoft.com/office/drawing/2014/main" id="{48F467E9-2A34-4B50-8277-BEDAD325EB08}"/>
              </a:ext>
            </a:extLst>
          </p:cNvPr>
          <p:cNvGrpSpPr/>
          <p:nvPr/>
        </p:nvGrpSpPr>
        <p:grpSpPr>
          <a:xfrm>
            <a:off x="7558230" y="5019298"/>
            <a:ext cx="45719" cy="259642"/>
            <a:chOff x="5906095" y="5169025"/>
            <a:chExt cx="45719" cy="259642"/>
          </a:xfrm>
        </p:grpSpPr>
        <p:sp>
          <p:nvSpPr>
            <p:cNvPr id="194" name="楕円 193">
              <a:extLst>
                <a:ext uri="{FF2B5EF4-FFF2-40B4-BE49-F238E27FC236}">
                  <a16:creationId xmlns:a16="http://schemas.microsoft.com/office/drawing/2014/main" id="{98330260-C553-4F87-A752-0B17D5DFEA0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117D1F75-C453-44D7-89F9-0510B46383C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F3F59CF1-4213-44AC-9E64-27D11CAAD9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BB7FD7B5-AFE4-45D6-B128-0C8F0DDA6E1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551789A6-5E6E-4612-9B34-C8D3CADB4F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9" name="グループ化 198">
            <a:extLst>
              <a:ext uri="{FF2B5EF4-FFF2-40B4-BE49-F238E27FC236}">
                <a16:creationId xmlns:a16="http://schemas.microsoft.com/office/drawing/2014/main" id="{C3E44266-DA7C-461D-B77F-45941EA7F833}"/>
              </a:ext>
            </a:extLst>
          </p:cNvPr>
          <p:cNvGrpSpPr/>
          <p:nvPr/>
        </p:nvGrpSpPr>
        <p:grpSpPr>
          <a:xfrm>
            <a:off x="8152613" y="5023047"/>
            <a:ext cx="45719" cy="259642"/>
            <a:chOff x="5906095" y="5169025"/>
            <a:chExt cx="45719" cy="259642"/>
          </a:xfrm>
        </p:grpSpPr>
        <p:sp>
          <p:nvSpPr>
            <p:cNvPr id="200" name="楕円 199">
              <a:extLst>
                <a:ext uri="{FF2B5EF4-FFF2-40B4-BE49-F238E27FC236}">
                  <a16:creationId xmlns:a16="http://schemas.microsoft.com/office/drawing/2014/main" id="{B7F935CD-C1FC-4429-846E-4A5EF5FD781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A2F35177-1161-4B71-8063-D0D3A637705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32A19BF8-5172-4E10-8982-EA079309A4D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2DBE7133-0B62-477A-B6E3-B97714DCF87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BF99D044-E367-4076-A6DE-893A7744130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05" name="楕円 204">
            <a:extLst>
              <a:ext uri="{FF2B5EF4-FFF2-40B4-BE49-F238E27FC236}">
                <a16:creationId xmlns:a16="http://schemas.microsoft.com/office/drawing/2014/main" id="{FA7EC739-6B05-49A7-A4D3-1ACDE6C264C6}"/>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36D71897-30BF-4194-9EBD-EF335C1277C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B3AB5460-55C2-4ACC-A2A8-03FE03582169}"/>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7213C6DD-ADC9-42A9-A8AF-A2996BCAC3D5}"/>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CE65AC01-3AFA-4470-B455-C15533EBA4DF}"/>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F45A20D7-640C-47FC-B615-8449A8329F6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1" name="楕円 210">
            <a:extLst>
              <a:ext uri="{FF2B5EF4-FFF2-40B4-BE49-F238E27FC236}">
                <a16:creationId xmlns:a16="http://schemas.microsoft.com/office/drawing/2014/main" id="{28481E99-79F8-4516-BA09-F5730F9B58FF}"/>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2" name="楕円 211">
            <a:extLst>
              <a:ext uri="{FF2B5EF4-FFF2-40B4-BE49-F238E27FC236}">
                <a16:creationId xmlns:a16="http://schemas.microsoft.com/office/drawing/2014/main" id="{6CE0A21E-CF0D-4D32-B3EC-74827D11656C}"/>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3" name="楕円 212">
            <a:extLst>
              <a:ext uri="{FF2B5EF4-FFF2-40B4-BE49-F238E27FC236}">
                <a16:creationId xmlns:a16="http://schemas.microsoft.com/office/drawing/2014/main" id="{3D76BA98-7A1E-42B2-B9DD-241BFD62D1EC}"/>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6E4C788F-8D4A-4B76-B3C1-118893CB5A4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03247731-BAC5-479E-9831-29B2B801C8B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D1914E4A-202E-47E2-AEDA-60CA0D14B0FE}"/>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32DD2E64-FFCC-4C7F-B82E-55E763D97E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8" name="楕円 217">
            <a:extLst>
              <a:ext uri="{FF2B5EF4-FFF2-40B4-BE49-F238E27FC236}">
                <a16:creationId xmlns:a16="http://schemas.microsoft.com/office/drawing/2014/main" id="{42D5F115-2C24-478B-864F-803D60A2E92C}"/>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9" name="楕円 218">
            <a:extLst>
              <a:ext uri="{FF2B5EF4-FFF2-40B4-BE49-F238E27FC236}">
                <a16:creationId xmlns:a16="http://schemas.microsoft.com/office/drawing/2014/main" id="{5463BA07-AF1F-47D1-B5B4-BB232D166E7E}"/>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271CA28C-9EA2-484A-B3C7-53716977846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9D450D87-F38A-4DC9-9ACF-0187734AF0C2}"/>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BCBBA1C4-23C5-4D5C-9084-B35CDC777B4D}"/>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A33C65DE-556A-44DE-A41E-108301C226CB}"/>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4" name="楕円 223">
            <a:extLst>
              <a:ext uri="{FF2B5EF4-FFF2-40B4-BE49-F238E27FC236}">
                <a16:creationId xmlns:a16="http://schemas.microsoft.com/office/drawing/2014/main" id="{25F71C5A-9F51-4EE4-895A-0652E585B52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5" name="四角形: 角を丸くする 323">
            <a:extLst>
              <a:ext uri="{FF2B5EF4-FFF2-40B4-BE49-F238E27FC236}">
                <a16:creationId xmlns:a16="http://schemas.microsoft.com/office/drawing/2014/main" id="{738CADB6-1F34-4CAD-84F1-D4418C8D12F0}"/>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26" name="図 225">
            <a:extLst>
              <a:ext uri="{FF2B5EF4-FFF2-40B4-BE49-F238E27FC236}">
                <a16:creationId xmlns:a16="http://schemas.microsoft.com/office/drawing/2014/main" id="{0BEE4441-6F9C-4520-AAA2-C5DA70AAA757}"/>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27" name="正方形/長方形 226">
            <a:extLst>
              <a:ext uri="{FF2B5EF4-FFF2-40B4-BE49-F238E27FC236}">
                <a16:creationId xmlns:a16="http://schemas.microsoft.com/office/drawing/2014/main" id="{B475FDD9-98E1-44D1-9704-DDDD20FE61C4}"/>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806BFE35-08E7-420C-90BC-242DC80AB949}"/>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29" name="グループ化 228">
            <a:extLst>
              <a:ext uri="{FF2B5EF4-FFF2-40B4-BE49-F238E27FC236}">
                <a16:creationId xmlns:a16="http://schemas.microsoft.com/office/drawing/2014/main" id="{723F5158-EB69-483A-9744-4FF8F5A2560B}"/>
              </a:ext>
            </a:extLst>
          </p:cNvPr>
          <p:cNvGrpSpPr/>
          <p:nvPr/>
        </p:nvGrpSpPr>
        <p:grpSpPr>
          <a:xfrm>
            <a:off x="5766738" y="4406762"/>
            <a:ext cx="49456" cy="259642"/>
            <a:chOff x="5753695" y="5016625"/>
            <a:chExt cx="49456" cy="259642"/>
          </a:xfrm>
        </p:grpSpPr>
        <p:sp>
          <p:nvSpPr>
            <p:cNvPr id="230" name="楕円 229">
              <a:extLst>
                <a:ext uri="{FF2B5EF4-FFF2-40B4-BE49-F238E27FC236}">
                  <a16:creationId xmlns:a16="http://schemas.microsoft.com/office/drawing/2014/main" id="{EAAEF158-6A4D-422B-BB33-B4032543384F}"/>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C563098E-BA8F-4264-88B9-D66ACE4339A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C28F9C7F-D94C-4368-9D28-0E517416C45A}"/>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BB8397DD-516F-4B1E-8911-E953DFF6ED8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A2CEEDF6-2B53-47CB-8E64-2BA514CBB5B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1" name="グループ化 240">
            <a:extLst>
              <a:ext uri="{FF2B5EF4-FFF2-40B4-BE49-F238E27FC236}">
                <a16:creationId xmlns:a16="http://schemas.microsoft.com/office/drawing/2014/main" id="{0D25E7F1-14EB-47C2-87F2-C68F5184040F}"/>
              </a:ext>
            </a:extLst>
          </p:cNvPr>
          <p:cNvGrpSpPr/>
          <p:nvPr/>
        </p:nvGrpSpPr>
        <p:grpSpPr>
          <a:xfrm>
            <a:off x="6946059" y="4411791"/>
            <a:ext cx="45719" cy="259642"/>
            <a:chOff x="5906095" y="5169025"/>
            <a:chExt cx="45719" cy="259642"/>
          </a:xfrm>
        </p:grpSpPr>
        <p:sp>
          <p:nvSpPr>
            <p:cNvPr id="242" name="楕円 241">
              <a:extLst>
                <a:ext uri="{FF2B5EF4-FFF2-40B4-BE49-F238E27FC236}">
                  <a16:creationId xmlns:a16="http://schemas.microsoft.com/office/drawing/2014/main" id="{A8D4B978-24E5-43D0-8077-95632A6967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3D678CFA-376E-4028-9CEE-411BDC278BD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51636923-1E82-4467-8A18-975F58A0A4B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5" name="楕円 244">
              <a:extLst>
                <a:ext uri="{FF2B5EF4-FFF2-40B4-BE49-F238E27FC236}">
                  <a16:creationId xmlns:a16="http://schemas.microsoft.com/office/drawing/2014/main" id="{03997297-AE09-46B8-861B-F800504636F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6" name="楕円 245">
              <a:extLst>
                <a:ext uri="{FF2B5EF4-FFF2-40B4-BE49-F238E27FC236}">
                  <a16:creationId xmlns:a16="http://schemas.microsoft.com/office/drawing/2014/main" id="{BF60EAC2-4B22-4795-9129-18B12FDA890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7" name="グループ化 246">
            <a:extLst>
              <a:ext uri="{FF2B5EF4-FFF2-40B4-BE49-F238E27FC236}">
                <a16:creationId xmlns:a16="http://schemas.microsoft.com/office/drawing/2014/main" id="{5D3862A5-A1EB-4182-992F-8AF41A7FEB4D}"/>
              </a:ext>
            </a:extLst>
          </p:cNvPr>
          <p:cNvGrpSpPr/>
          <p:nvPr/>
        </p:nvGrpSpPr>
        <p:grpSpPr>
          <a:xfrm>
            <a:off x="7548653" y="4409672"/>
            <a:ext cx="45719" cy="259642"/>
            <a:chOff x="5906095" y="5169025"/>
            <a:chExt cx="45719" cy="259642"/>
          </a:xfrm>
        </p:grpSpPr>
        <p:sp>
          <p:nvSpPr>
            <p:cNvPr id="248" name="楕円 247">
              <a:extLst>
                <a:ext uri="{FF2B5EF4-FFF2-40B4-BE49-F238E27FC236}">
                  <a16:creationId xmlns:a16="http://schemas.microsoft.com/office/drawing/2014/main" id="{7E15BFCC-D702-4DF3-B3E3-839DA23C7D6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65E48134-9B00-4C0A-9EC7-1A6B91E768A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C679985-4AA6-4159-B1B3-F594EF660D30}"/>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C52DA6D7-3830-4DB6-9381-55307F9914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BDCFF5FC-C923-474F-B882-8F01D37A294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3" name="グループ化 252">
            <a:extLst>
              <a:ext uri="{FF2B5EF4-FFF2-40B4-BE49-F238E27FC236}">
                <a16:creationId xmlns:a16="http://schemas.microsoft.com/office/drawing/2014/main" id="{BA1EAB91-8176-4CBD-9A15-5E189F1B4C5A}"/>
              </a:ext>
            </a:extLst>
          </p:cNvPr>
          <p:cNvGrpSpPr/>
          <p:nvPr/>
        </p:nvGrpSpPr>
        <p:grpSpPr>
          <a:xfrm>
            <a:off x="8143036" y="4413421"/>
            <a:ext cx="45719" cy="259642"/>
            <a:chOff x="5906095" y="5169025"/>
            <a:chExt cx="45719" cy="259642"/>
          </a:xfrm>
        </p:grpSpPr>
        <p:sp>
          <p:nvSpPr>
            <p:cNvPr id="254" name="楕円 253">
              <a:extLst>
                <a:ext uri="{FF2B5EF4-FFF2-40B4-BE49-F238E27FC236}">
                  <a16:creationId xmlns:a16="http://schemas.microsoft.com/office/drawing/2014/main" id="{20CCC470-A421-4566-84CA-48D72300A3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D9A9051F-B528-4AE5-BB53-53EF4F3FE00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0097530D-770B-4653-9DE4-6F796313F0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E3449289-6CE3-446D-888D-D96940D306C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AD69E889-ADCB-42BA-BFDB-61B79FECFB6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0" name="テキスト ボックス 259">
            <a:extLst>
              <a:ext uri="{FF2B5EF4-FFF2-40B4-BE49-F238E27FC236}">
                <a16:creationId xmlns:a16="http://schemas.microsoft.com/office/drawing/2014/main" id="{F5930A73-6952-428E-8123-9E623E2C37B7}"/>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4FDDE81A-929B-4FD8-ADED-693748D0D1C5}"/>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EA62444F-C67F-491F-9D89-B32380FFD9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8E5E9B0-FBCE-405C-BF97-3EA4F9AD43A1}"/>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887877BA-C5C5-48D4-A749-9FB54035A38B}"/>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886CAFB0-706E-4BF3-9867-3AC5F54DE64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3A3BFB65-ADAB-4F9D-AAB1-F52092E69BE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627AFB6-95C9-4BA2-9562-7A317799ED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283F7D36-7D06-4B9A-8E92-CAE4BD1B3B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C68A303A-8CFA-4A99-B8F4-DF680AB13E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4036C7FA-459D-4335-AE39-61CD3A4846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423E7EF0-3DCD-4EAE-9242-001398C4E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DC3C8E4A-9732-493A-BC93-3092036213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C174EBC9-5F6E-4344-BFA0-458E677DF5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6D3682B6-4BD6-4BB3-BDFD-E7955FB525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C5298514-A59B-4705-9F03-2F56770FC9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3B42855D-D267-46DB-976B-E6CD306534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E5AEE6B0-5D9C-4BC8-A657-18A13EE6F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44BDDCAF-CA69-4496-B9BD-F4EDDC2B9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7B060C00-F985-4752-B77F-3F0FD6A69D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13ACE66-57D9-41F6-B5DC-892672414F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294" name="テキスト ボックス 293">
            <a:extLst>
              <a:ext uri="{FF2B5EF4-FFF2-40B4-BE49-F238E27FC236}">
                <a16:creationId xmlns:a16="http://schemas.microsoft.com/office/drawing/2014/main" id="{471B575C-6256-4D45-B585-4F946C19854F}"/>
              </a:ext>
            </a:extLst>
          </p:cNvPr>
          <p:cNvSpPr txBox="1"/>
          <p:nvPr/>
        </p:nvSpPr>
        <p:spPr>
          <a:xfrm>
            <a:off x="5800860" y="4631883"/>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96" name="四角形: 角を丸くする 313">
            <a:extLst>
              <a:ext uri="{FF2B5EF4-FFF2-40B4-BE49-F238E27FC236}">
                <a16:creationId xmlns:a16="http://schemas.microsoft.com/office/drawing/2014/main" id="{652A80CA-D8B9-42DF-9012-265EB8AB614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97" name="四角形: 角を丸くする 313">
            <a:extLst>
              <a:ext uri="{FF2B5EF4-FFF2-40B4-BE49-F238E27FC236}">
                <a16:creationId xmlns:a16="http://schemas.microsoft.com/office/drawing/2014/main" id="{72D44D5E-E480-4D5E-8D95-11E413E7353F}"/>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pic>
        <p:nvPicPr>
          <p:cNvPr id="317" name="図 316" descr="座る, テーブル, ケーキ, ホワイト が含まれている画像&#10;&#10;自動的に生成された説明">
            <a:extLst>
              <a:ext uri="{FF2B5EF4-FFF2-40B4-BE49-F238E27FC236}">
                <a16:creationId xmlns:a16="http://schemas.microsoft.com/office/drawing/2014/main" id="{E3483555-04D2-449B-848B-817D0B6E096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7985" y="4265302"/>
            <a:ext cx="499158" cy="523976"/>
          </a:xfrm>
          <a:prstGeom prst="rect">
            <a:avLst/>
          </a:prstGeom>
        </p:spPr>
      </p:pic>
      <p:sp>
        <p:nvSpPr>
          <p:cNvPr id="318" name="ブローチ 317">
            <a:extLst>
              <a:ext uri="{FF2B5EF4-FFF2-40B4-BE49-F238E27FC236}">
                <a16:creationId xmlns:a16="http://schemas.microsoft.com/office/drawing/2014/main" id="{291EC0C3-777A-4D37-9141-9910B0C0FAB3}"/>
              </a:ext>
            </a:extLst>
          </p:cNvPr>
          <p:cNvSpPr/>
          <p:nvPr/>
        </p:nvSpPr>
        <p:spPr>
          <a:xfrm>
            <a:off x="5914464" y="4279126"/>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9" name="グループ化 318">
            <a:extLst>
              <a:ext uri="{FF2B5EF4-FFF2-40B4-BE49-F238E27FC236}">
                <a16:creationId xmlns:a16="http://schemas.microsoft.com/office/drawing/2014/main" id="{191DA0C7-2014-4D82-9D35-716FD574EAE3}"/>
              </a:ext>
            </a:extLst>
          </p:cNvPr>
          <p:cNvGrpSpPr/>
          <p:nvPr/>
        </p:nvGrpSpPr>
        <p:grpSpPr>
          <a:xfrm>
            <a:off x="6347543" y="4408592"/>
            <a:ext cx="45719" cy="259642"/>
            <a:chOff x="5906095" y="5169025"/>
            <a:chExt cx="45719" cy="259642"/>
          </a:xfrm>
        </p:grpSpPr>
        <p:sp>
          <p:nvSpPr>
            <p:cNvPr id="320" name="楕円 319">
              <a:extLst>
                <a:ext uri="{FF2B5EF4-FFF2-40B4-BE49-F238E27FC236}">
                  <a16:creationId xmlns:a16="http://schemas.microsoft.com/office/drawing/2014/main" id="{BFB18072-580C-4624-AFA5-EAC3578BEFF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05EA249E-AE59-4ED5-AE7F-BE7CE01378E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63F7054E-1C8C-40DA-A540-F5325863392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16CB8E05-0E3B-4AFD-A2F9-2CD38F03F46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FF7D49D9-CF6B-4E1C-86B2-921BC94565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5" name="テキスト ボックス 324">
            <a:extLst>
              <a:ext uri="{FF2B5EF4-FFF2-40B4-BE49-F238E27FC236}">
                <a16:creationId xmlns:a16="http://schemas.microsoft.com/office/drawing/2014/main" id="{9AAFB955-53C6-4321-BAB8-C07EDAB3D226}"/>
              </a:ext>
            </a:extLst>
          </p:cNvPr>
          <p:cNvSpPr txBox="1"/>
          <p:nvPr/>
        </p:nvSpPr>
        <p:spPr>
          <a:xfrm>
            <a:off x="5815753" y="461570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6" name="図 325" descr="飛ぶ, 探す, イエロー, 挿絵 が含まれている画像&#10;&#10;自動的に生成された説明">
            <a:extLst>
              <a:ext uri="{FF2B5EF4-FFF2-40B4-BE49-F238E27FC236}">
                <a16:creationId xmlns:a16="http://schemas.microsoft.com/office/drawing/2014/main" id="{CE5F0110-0D23-4AB0-8544-635FC9890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3943" y="4290654"/>
            <a:ext cx="157910" cy="97235"/>
          </a:xfrm>
          <a:prstGeom prst="rect">
            <a:avLst/>
          </a:prstGeom>
        </p:spPr>
      </p:pic>
      <p:sp>
        <p:nvSpPr>
          <p:cNvPr id="232" name="テキスト ボックス 231">
            <a:extLst>
              <a:ext uri="{FF2B5EF4-FFF2-40B4-BE49-F238E27FC236}">
                <a16:creationId xmlns:a16="http://schemas.microsoft.com/office/drawing/2014/main" id="{BD55CD0F-1FB8-464E-A03D-03AC91FF4525}"/>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422438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27131" cy="307777"/>
          </a:xfrm>
          <a:prstGeom prst="rect">
            <a:avLst/>
          </a:prstGeom>
          <a:noFill/>
        </p:spPr>
        <p:txBody>
          <a:bodyPr wrap="none" rtlCol="0">
            <a:spAutoFit/>
          </a:bodyPr>
          <a:lstStyle/>
          <a:p>
            <a:r>
              <a:rPr kumimoji="1" lang="en-US" altLang="ja-JP" sz="1400" b="1"/>
              <a:t>1. tr130.</a:t>
            </a:r>
            <a:r>
              <a:rPr kumimoji="1" lang="ja-JP" altLang="en-US" sz="1400" b="1"/>
              <a:t>進化素材選択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4247317"/>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endParaRPr kumimoji="1" lang="en-US" altLang="ja-JP" sz="1000"/>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別ページ参照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497542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283202"/>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・編成されている、お気に入りに登録されている同名カードは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メイリオ"/>
              </a:rPr>
              <a:t>上限解放</a:t>
            </a:r>
            <a:r>
              <a:rPr kumimoji="1" lang="ja-JP" altLang="en-US" sz="1400">
                <a:ea typeface="メイリオ"/>
              </a:rPr>
              <a:t>素材選択</a:t>
            </a:r>
            <a:endParaRPr lang="ja-JP" sz="1400">
              <a:ea typeface="メイリオ"/>
            </a:endParaRPr>
          </a:p>
        </p:txBody>
      </p:sp>
      <p:sp>
        <p:nvSpPr>
          <p:cNvPr id="72" name="四角形: 角を丸くする 327">
            <a:extLst>
              <a:ext uri="{FF2B5EF4-FFF2-40B4-BE49-F238E27FC236}">
                <a16:creationId xmlns:a16="http://schemas.microsoft.com/office/drawing/2014/main" id="{C150696E-820D-489A-B3BB-427DD8BCB0A7}"/>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F2B9ED1D-3C13-4D4E-B5EB-C30EA0E1B22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B66033EA-2368-41B1-AB07-FF8270D8F9F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角丸四角形 6">
            <a:extLst>
              <a:ext uri="{FF2B5EF4-FFF2-40B4-BE49-F238E27FC236}">
                <a16:creationId xmlns:a16="http://schemas.microsoft.com/office/drawing/2014/main" id="{177FC6BB-5BAA-4B76-AB46-B91CBF64BEF7}"/>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8" name="角丸四角形 169">
            <a:extLst>
              <a:ext uri="{FF2B5EF4-FFF2-40B4-BE49-F238E27FC236}">
                <a16:creationId xmlns:a16="http://schemas.microsoft.com/office/drawing/2014/main" id="{12DFDF29-F6F2-481D-9811-C8370D5A1B3B}"/>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t>上限解放</a:t>
            </a:r>
            <a:r>
              <a:rPr kumimoji="1" lang="en-US" altLang="ja-JP" sz="1200">
                <a:ea typeface="メイリオ"/>
              </a:rPr>
              <a:t>TR</a:t>
            </a:r>
            <a:r>
              <a:rPr kumimoji="1" lang="ja-JP" altLang="en-US" sz="1200">
                <a:ea typeface="メイリオ"/>
              </a:rPr>
              <a:t>カード</a:t>
            </a:r>
            <a:endParaRPr lang="ja-JP">
              <a:ea typeface="メイリオ"/>
            </a:endParaRPr>
          </a:p>
        </p:txBody>
      </p:sp>
      <p:sp>
        <p:nvSpPr>
          <p:cNvPr id="79" name="正方形/長方形 78">
            <a:extLst>
              <a:ext uri="{FF2B5EF4-FFF2-40B4-BE49-F238E27FC236}">
                <a16:creationId xmlns:a16="http://schemas.microsoft.com/office/drawing/2014/main" id="{68B4F35D-9EC6-4436-B5AA-8412A7F10F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94F0C110-9DBE-478D-8CB3-91872680B01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86" name="正方形/長方形 185">
            <a:extLst>
              <a:ext uri="{FF2B5EF4-FFF2-40B4-BE49-F238E27FC236}">
                <a16:creationId xmlns:a16="http://schemas.microsoft.com/office/drawing/2014/main" id="{E0539C01-AE0B-4F2E-91E9-3292ED674968}"/>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243" name="四角形: 角を丸くする 323">
            <a:extLst>
              <a:ext uri="{FF2B5EF4-FFF2-40B4-BE49-F238E27FC236}">
                <a16:creationId xmlns:a16="http://schemas.microsoft.com/office/drawing/2014/main" id="{A55D1C33-CD13-4F99-BDE5-CC676C22A95C}"/>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4" name="図 243">
            <a:extLst>
              <a:ext uri="{FF2B5EF4-FFF2-40B4-BE49-F238E27FC236}">
                <a16:creationId xmlns:a16="http://schemas.microsoft.com/office/drawing/2014/main" id="{06EE4443-EEB8-46C1-8C24-D8191B524AF6}"/>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245" name="正方形/長方形 244">
            <a:extLst>
              <a:ext uri="{FF2B5EF4-FFF2-40B4-BE49-F238E27FC236}">
                <a16:creationId xmlns:a16="http://schemas.microsoft.com/office/drawing/2014/main" id="{AB41DF08-270E-4C10-B76C-ABB287E795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B236DD3B-0B78-4DB3-AC4F-7351751A6D08}"/>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7" name="グループ化 246">
            <a:extLst>
              <a:ext uri="{FF2B5EF4-FFF2-40B4-BE49-F238E27FC236}">
                <a16:creationId xmlns:a16="http://schemas.microsoft.com/office/drawing/2014/main" id="{A9BCB327-5BA4-4777-8860-D0D577A92763}"/>
              </a:ext>
            </a:extLst>
          </p:cNvPr>
          <p:cNvGrpSpPr/>
          <p:nvPr/>
        </p:nvGrpSpPr>
        <p:grpSpPr>
          <a:xfrm>
            <a:off x="5766738" y="4406762"/>
            <a:ext cx="49456" cy="259642"/>
            <a:chOff x="5753695" y="5016625"/>
            <a:chExt cx="49456" cy="259642"/>
          </a:xfrm>
        </p:grpSpPr>
        <p:sp>
          <p:nvSpPr>
            <p:cNvPr id="248" name="楕円 247">
              <a:extLst>
                <a:ext uri="{FF2B5EF4-FFF2-40B4-BE49-F238E27FC236}">
                  <a16:creationId xmlns:a16="http://schemas.microsoft.com/office/drawing/2014/main" id="{39C721FF-6718-4E27-B593-CCC3B60C74F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EEA77A73-0C45-4194-9C8D-49321B9850A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ED99C68-418D-490B-B41E-CD3D4C96218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BD471518-87D2-45F3-83CA-E8B83BD89F67}"/>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91D03F24-CD2A-4C5B-A186-4CD42D4F3BC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6" name="テキスト ボックス 275">
            <a:extLst>
              <a:ext uri="{FF2B5EF4-FFF2-40B4-BE49-F238E27FC236}">
                <a16:creationId xmlns:a16="http://schemas.microsoft.com/office/drawing/2014/main" id="{58F0E25F-ADF4-4C9C-B64E-8EC67561C5A2}"/>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78" name="図 277" descr="飛ぶ, 探す, イエロー, 挿絵 が含まれている画像&#10;&#10;自動的に生成された説明">
            <a:extLst>
              <a:ext uri="{FF2B5EF4-FFF2-40B4-BE49-F238E27FC236}">
                <a16:creationId xmlns:a16="http://schemas.microsoft.com/office/drawing/2014/main" id="{3E1B40D2-6627-4345-9F16-97BF62770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313" name="テキスト ボックス 312">
            <a:extLst>
              <a:ext uri="{FF2B5EF4-FFF2-40B4-BE49-F238E27FC236}">
                <a16:creationId xmlns:a16="http://schemas.microsoft.com/office/drawing/2014/main" id="{30C6CC6E-488D-461C-B4FD-0C2E01CE07E1}"/>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14" name="四角形: 角を丸くする 323">
            <a:extLst>
              <a:ext uri="{FF2B5EF4-FFF2-40B4-BE49-F238E27FC236}">
                <a16:creationId xmlns:a16="http://schemas.microsoft.com/office/drawing/2014/main" id="{9D63730D-6898-4598-A65A-65397C7E2390}"/>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15" name="図 314">
            <a:extLst>
              <a:ext uri="{FF2B5EF4-FFF2-40B4-BE49-F238E27FC236}">
                <a16:creationId xmlns:a16="http://schemas.microsoft.com/office/drawing/2014/main" id="{2CA7F774-71A4-4DD5-9BF4-EAF7DDA70F9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316" name="正方形/長方形 315">
            <a:extLst>
              <a:ext uri="{FF2B5EF4-FFF2-40B4-BE49-F238E27FC236}">
                <a16:creationId xmlns:a16="http://schemas.microsoft.com/office/drawing/2014/main" id="{0217BAB7-952E-4921-831B-F39017B619C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17" name="ブローチ 316">
            <a:extLst>
              <a:ext uri="{FF2B5EF4-FFF2-40B4-BE49-F238E27FC236}">
                <a16:creationId xmlns:a16="http://schemas.microsoft.com/office/drawing/2014/main" id="{A799259A-45D9-4295-A6A4-CFA0B83244EA}"/>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8" name="グループ化 317">
            <a:extLst>
              <a:ext uri="{FF2B5EF4-FFF2-40B4-BE49-F238E27FC236}">
                <a16:creationId xmlns:a16="http://schemas.microsoft.com/office/drawing/2014/main" id="{714BBAC6-8495-4735-9E1D-BE8091ABFAF6}"/>
              </a:ext>
            </a:extLst>
          </p:cNvPr>
          <p:cNvGrpSpPr/>
          <p:nvPr/>
        </p:nvGrpSpPr>
        <p:grpSpPr>
          <a:xfrm>
            <a:off x="6354527" y="4392283"/>
            <a:ext cx="49456" cy="259642"/>
            <a:chOff x="5753695" y="5016625"/>
            <a:chExt cx="49456" cy="259642"/>
          </a:xfrm>
        </p:grpSpPr>
        <p:sp>
          <p:nvSpPr>
            <p:cNvPr id="319" name="楕円 318">
              <a:extLst>
                <a:ext uri="{FF2B5EF4-FFF2-40B4-BE49-F238E27FC236}">
                  <a16:creationId xmlns:a16="http://schemas.microsoft.com/office/drawing/2014/main" id="{2346A45D-3637-46E6-BC15-51F4D1C13077}"/>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0" name="楕円 319">
              <a:extLst>
                <a:ext uri="{FF2B5EF4-FFF2-40B4-BE49-F238E27FC236}">
                  <a16:creationId xmlns:a16="http://schemas.microsoft.com/office/drawing/2014/main" id="{D956C004-F7C3-4545-A8A0-75DFA5D594C1}"/>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8391C6A8-76BB-47A3-BEC3-0E77F8F6756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16BAD92B-70FD-4F59-B0BF-F7EC8704F01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BBFBEA09-9C7F-4978-8FA5-3889723C123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4" name="テキスト ボックス 323">
            <a:extLst>
              <a:ext uri="{FF2B5EF4-FFF2-40B4-BE49-F238E27FC236}">
                <a16:creationId xmlns:a16="http://schemas.microsoft.com/office/drawing/2014/main" id="{1F5D123A-D647-43BD-96B3-13D47549E4BE}"/>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5" name="図 324" descr="飛ぶ, 探す, イエロー, 挿絵 が含まれている画像&#10;&#10;自動的に生成された説明">
            <a:extLst>
              <a:ext uri="{FF2B5EF4-FFF2-40B4-BE49-F238E27FC236}">
                <a16:creationId xmlns:a16="http://schemas.microsoft.com/office/drawing/2014/main" id="{CCAE54A2-5879-4EA3-AA53-5848DA7C4C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339" name="テキスト ボックス 338">
            <a:extLst>
              <a:ext uri="{FF2B5EF4-FFF2-40B4-BE49-F238E27FC236}">
                <a16:creationId xmlns:a16="http://schemas.microsoft.com/office/drawing/2014/main" id="{61793269-30FD-451B-A1D3-0817306AA1A2}"/>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40" name="四角形: 角を丸くする 323">
            <a:extLst>
              <a:ext uri="{FF2B5EF4-FFF2-40B4-BE49-F238E27FC236}">
                <a16:creationId xmlns:a16="http://schemas.microsoft.com/office/drawing/2014/main" id="{AF2A64A1-2A8C-4E85-BEBD-8C9B66C1A617}"/>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41" name="図 340">
            <a:extLst>
              <a:ext uri="{FF2B5EF4-FFF2-40B4-BE49-F238E27FC236}">
                <a16:creationId xmlns:a16="http://schemas.microsoft.com/office/drawing/2014/main" id="{AA78B7BC-C4D4-4656-A568-2266BFD8069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342" name="正方形/長方形 341">
            <a:extLst>
              <a:ext uri="{FF2B5EF4-FFF2-40B4-BE49-F238E27FC236}">
                <a16:creationId xmlns:a16="http://schemas.microsoft.com/office/drawing/2014/main" id="{8FFFB705-237D-4494-A13E-7B176B8C6E65}"/>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43" name="ブローチ 342">
            <a:extLst>
              <a:ext uri="{FF2B5EF4-FFF2-40B4-BE49-F238E27FC236}">
                <a16:creationId xmlns:a16="http://schemas.microsoft.com/office/drawing/2014/main" id="{3345C354-0C2A-40CD-B5B8-17446E5B3239}"/>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44" name="グループ化 343">
            <a:extLst>
              <a:ext uri="{FF2B5EF4-FFF2-40B4-BE49-F238E27FC236}">
                <a16:creationId xmlns:a16="http://schemas.microsoft.com/office/drawing/2014/main" id="{9CE8D817-DF9A-4630-8788-C367138E58BE}"/>
              </a:ext>
            </a:extLst>
          </p:cNvPr>
          <p:cNvGrpSpPr/>
          <p:nvPr/>
        </p:nvGrpSpPr>
        <p:grpSpPr>
          <a:xfrm>
            <a:off x="6947982" y="4392283"/>
            <a:ext cx="49456" cy="259642"/>
            <a:chOff x="5753695" y="5016625"/>
            <a:chExt cx="49456" cy="259642"/>
          </a:xfrm>
        </p:grpSpPr>
        <p:sp>
          <p:nvSpPr>
            <p:cNvPr id="345" name="楕円 344">
              <a:extLst>
                <a:ext uri="{FF2B5EF4-FFF2-40B4-BE49-F238E27FC236}">
                  <a16:creationId xmlns:a16="http://schemas.microsoft.com/office/drawing/2014/main" id="{71598F84-6CAE-4601-8838-6D98C4E3388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8B6550F6-AE49-4210-BED4-7D7F4EE7C04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EB5EC3E3-D876-43A7-BD54-969244D099A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8" name="楕円 347">
              <a:extLst>
                <a:ext uri="{FF2B5EF4-FFF2-40B4-BE49-F238E27FC236}">
                  <a16:creationId xmlns:a16="http://schemas.microsoft.com/office/drawing/2014/main" id="{71076195-BD05-41D8-B215-88F10401B92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9" name="楕円 348">
              <a:extLst>
                <a:ext uri="{FF2B5EF4-FFF2-40B4-BE49-F238E27FC236}">
                  <a16:creationId xmlns:a16="http://schemas.microsoft.com/office/drawing/2014/main" id="{673CFCEA-7A2B-478D-8848-F9939DD568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50" name="テキスト ボックス 349">
            <a:extLst>
              <a:ext uri="{FF2B5EF4-FFF2-40B4-BE49-F238E27FC236}">
                <a16:creationId xmlns:a16="http://schemas.microsoft.com/office/drawing/2014/main" id="{4F41E6DA-36B9-4A70-A8D3-D589B4DADB83}"/>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51" name="図 350" descr="飛ぶ, 探す, イエロー, 挿絵 が含まれている画像&#10;&#10;自動的に生成された説明">
            <a:extLst>
              <a:ext uri="{FF2B5EF4-FFF2-40B4-BE49-F238E27FC236}">
                <a16:creationId xmlns:a16="http://schemas.microsoft.com/office/drawing/2014/main" id="{3A97FA1C-CABF-4936-AD8F-059D18458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378" name="テキスト ボックス 377">
            <a:extLst>
              <a:ext uri="{FF2B5EF4-FFF2-40B4-BE49-F238E27FC236}">
                <a16:creationId xmlns:a16="http://schemas.microsoft.com/office/drawing/2014/main" id="{38826A79-0D2F-41C0-80EC-20D2E8C6E70F}"/>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79" name="四角形: 角を丸くする 323">
            <a:extLst>
              <a:ext uri="{FF2B5EF4-FFF2-40B4-BE49-F238E27FC236}">
                <a16:creationId xmlns:a16="http://schemas.microsoft.com/office/drawing/2014/main" id="{8F5FF37E-BCB5-4995-91BE-C04C339CF2F7}"/>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80" name="図 379">
            <a:extLst>
              <a:ext uri="{FF2B5EF4-FFF2-40B4-BE49-F238E27FC236}">
                <a16:creationId xmlns:a16="http://schemas.microsoft.com/office/drawing/2014/main" id="{A76B71DD-D2F7-4231-8228-199B38EEF85E}"/>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381" name="正方形/長方形 380">
            <a:extLst>
              <a:ext uri="{FF2B5EF4-FFF2-40B4-BE49-F238E27FC236}">
                <a16:creationId xmlns:a16="http://schemas.microsoft.com/office/drawing/2014/main" id="{AEE27AEE-073A-43EE-9184-30BC88467FE0}"/>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2" name="ブローチ 381">
            <a:extLst>
              <a:ext uri="{FF2B5EF4-FFF2-40B4-BE49-F238E27FC236}">
                <a16:creationId xmlns:a16="http://schemas.microsoft.com/office/drawing/2014/main" id="{27770455-0466-4D4A-844A-9E129E75EB2B}"/>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83" name="グループ化 382">
            <a:extLst>
              <a:ext uri="{FF2B5EF4-FFF2-40B4-BE49-F238E27FC236}">
                <a16:creationId xmlns:a16="http://schemas.microsoft.com/office/drawing/2014/main" id="{A1AF7C77-F315-4152-A754-43D65E31DF21}"/>
              </a:ext>
            </a:extLst>
          </p:cNvPr>
          <p:cNvGrpSpPr/>
          <p:nvPr/>
        </p:nvGrpSpPr>
        <p:grpSpPr>
          <a:xfrm>
            <a:off x="7522441" y="4380472"/>
            <a:ext cx="49456" cy="259642"/>
            <a:chOff x="5753695" y="5016625"/>
            <a:chExt cx="49456" cy="259642"/>
          </a:xfrm>
        </p:grpSpPr>
        <p:sp>
          <p:nvSpPr>
            <p:cNvPr id="384" name="楕円 383">
              <a:extLst>
                <a:ext uri="{FF2B5EF4-FFF2-40B4-BE49-F238E27FC236}">
                  <a16:creationId xmlns:a16="http://schemas.microsoft.com/office/drawing/2014/main" id="{AB366D92-CFA7-4687-9C44-F699F420C93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5" name="楕円 384">
              <a:extLst>
                <a:ext uri="{FF2B5EF4-FFF2-40B4-BE49-F238E27FC236}">
                  <a16:creationId xmlns:a16="http://schemas.microsoft.com/office/drawing/2014/main" id="{C7757C0E-B189-44F7-9D23-90452C766D6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6" name="楕円 385">
              <a:extLst>
                <a:ext uri="{FF2B5EF4-FFF2-40B4-BE49-F238E27FC236}">
                  <a16:creationId xmlns:a16="http://schemas.microsoft.com/office/drawing/2014/main" id="{E4FFED3F-B233-4752-B7F2-FE994CA7F05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7" name="楕円 386">
              <a:extLst>
                <a:ext uri="{FF2B5EF4-FFF2-40B4-BE49-F238E27FC236}">
                  <a16:creationId xmlns:a16="http://schemas.microsoft.com/office/drawing/2014/main" id="{86D72A90-7366-41A1-BE06-A753B9C613B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8" name="楕円 387">
              <a:extLst>
                <a:ext uri="{FF2B5EF4-FFF2-40B4-BE49-F238E27FC236}">
                  <a16:creationId xmlns:a16="http://schemas.microsoft.com/office/drawing/2014/main" id="{E062E8D0-80A2-411A-B3C8-225F0A5FD19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89" name="テキスト ボックス 388">
            <a:extLst>
              <a:ext uri="{FF2B5EF4-FFF2-40B4-BE49-F238E27FC236}">
                <a16:creationId xmlns:a16="http://schemas.microsoft.com/office/drawing/2014/main" id="{4549F9D2-AF1C-4D58-A95A-013C70AB8480}"/>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90" name="図 389" descr="飛ぶ, 探す, イエロー, 挿絵 が含まれている画像&#10;&#10;自動的に生成された説明">
            <a:extLst>
              <a:ext uri="{FF2B5EF4-FFF2-40B4-BE49-F238E27FC236}">
                <a16:creationId xmlns:a16="http://schemas.microsoft.com/office/drawing/2014/main" id="{2CE81366-6862-4F93-B936-D116A824C6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391" name="テキスト ボックス 390">
            <a:extLst>
              <a:ext uri="{FF2B5EF4-FFF2-40B4-BE49-F238E27FC236}">
                <a16:creationId xmlns:a16="http://schemas.microsoft.com/office/drawing/2014/main" id="{F42411DC-E30D-47D5-8058-884888373847}"/>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92" name="四角形: 角を丸くする 323">
            <a:extLst>
              <a:ext uri="{FF2B5EF4-FFF2-40B4-BE49-F238E27FC236}">
                <a16:creationId xmlns:a16="http://schemas.microsoft.com/office/drawing/2014/main" id="{72F44263-8AF2-4F54-A4B6-9AF593D1AEB7}"/>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93" name="図 392">
            <a:extLst>
              <a:ext uri="{FF2B5EF4-FFF2-40B4-BE49-F238E27FC236}">
                <a16:creationId xmlns:a16="http://schemas.microsoft.com/office/drawing/2014/main" id="{1DB40248-9EBA-403A-A678-168A2439973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394" name="正方形/長方形 393">
            <a:extLst>
              <a:ext uri="{FF2B5EF4-FFF2-40B4-BE49-F238E27FC236}">
                <a16:creationId xmlns:a16="http://schemas.microsoft.com/office/drawing/2014/main" id="{1EA4F5D5-9D60-4D8D-B9C0-526A1B643911}"/>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5" name="ブローチ 394">
            <a:extLst>
              <a:ext uri="{FF2B5EF4-FFF2-40B4-BE49-F238E27FC236}">
                <a16:creationId xmlns:a16="http://schemas.microsoft.com/office/drawing/2014/main" id="{6A349AFD-7673-4B22-B5E5-78B7468C027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96" name="グループ化 395">
            <a:extLst>
              <a:ext uri="{FF2B5EF4-FFF2-40B4-BE49-F238E27FC236}">
                <a16:creationId xmlns:a16="http://schemas.microsoft.com/office/drawing/2014/main" id="{8FEEE71D-F4EA-453C-9D48-03CAFD688A89}"/>
              </a:ext>
            </a:extLst>
          </p:cNvPr>
          <p:cNvGrpSpPr/>
          <p:nvPr/>
        </p:nvGrpSpPr>
        <p:grpSpPr>
          <a:xfrm>
            <a:off x="8075157" y="4389994"/>
            <a:ext cx="49456" cy="259642"/>
            <a:chOff x="5753695" y="5016625"/>
            <a:chExt cx="49456" cy="259642"/>
          </a:xfrm>
        </p:grpSpPr>
        <p:sp>
          <p:nvSpPr>
            <p:cNvPr id="397" name="楕円 396">
              <a:extLst>
                <a:ext uri="{FF2B5EF4-FFF2-40B4-BE49-F238E27FC236}">
                  <a16:creationId xmlns:a16="http://schemas.microsoft.com/office/drawing/2014/main" id="{6DE07C8E-0E0F-4DCA-A3EC-9D16972CD02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8" name="楕円 397">
              <a:extLst>
                <a:ext uri="{FF2B5EF4-FFF2-40B4-BE49-F238E27FC236}">
                  <a16:creationId xmlns:a16="http://schemas.microsoft.com/office/drawing/2014/main" id="{E4EA38B1-5FFF-43BC-9976-F3C1DE81461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9" name="楕円 398">
              <a:extLst>
                <a:ext uri="{FF2B5EF4-FFF2-40B4-BE49-F238E27FC236}">
                  <a16:creationId xmlns:a16="http://schemas.microsoft.com/office/drawing/2014/main" id="{1670D21E-4C53-4EA9-A862-22FFD998275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0" name="楕円 399">
              <a:extLst>
                <a:ext uri="{FF2B5EF4-FFF2-40B4-BE49-F238E27FC236}">
                  <a16:creationId xmlns:a16="http://schemas.microsoft.com/office/drawing/2014/main" id="{9DEAAB44-7102-438C-9276-7FB5DE1AB930}"/>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1" name="楕円 400">
              <a:extLst>
                <a:ext uri="{FF2B5EF4-FFF2-40B4-BE49-F238E27FC236}">
                  <a16:creationId xmlns:a16="http://schemas.microsoft.com/office/drawing/2014/main" id="{D1A13492-AB14-472E-A3FC-3E5C41EE171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402" name="テキスト ボックス 401">
            <a:extLst>
              <a:ext uri="{FF2B5EF4-FFF2-40B4-BE49-F238E27FC236}">
                <a16:creationId xmlns:a16="http://schemas.microsoft.com/office/drawing/2014/main" id="{C67FFAE1-8384-467D-9740-BC3DA1D47A07}"/>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403" name="図 402" descr="飛ぶ, 探す, イエロー, 挿絵 が含まれている画像&#10;&#10;自動的に生成された説明">
            <a:extLst>
              <a:ext uri="{FF2B5EF4-FFF2-40B4-BE49-F238E27FC236}">
                <a16:creationId xmlns:a16="http://schemas.microsoft.com/office/drawing/2014/main" id="{4EAE7C14-D292-4372-857F-64E16B6FF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404" name="円/楕円 7">
            <a:extLst>
              <a:ext uri="{FF2B5EF4-FFF2-40B4-BE49-F238E27FC236}">
                <a16:creationId xmlns:a16="http://schemas.microsoft.com/office/drawing/2014/main" id="{72BA440F-1128-4EED-94C7-668C2EC2EDAD}"/>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405" name="円/楕円 7">
            <a:extLst>
              <a:ext uri="{FF2B5EF4-FFF2-40B4-BE49-F238E27FC236}">
                <a16:creationId xmlns:a16="http://schemas.microsoft.com/office/drawing/2014/main" id="{0AC4C77F-FB29-4AA8-8C1F-65E9540FF919}"/>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480" name="四角形: 角を丸くする 313">
            <a:extLst>
              <a:ext uri="{FF2B5EF4-FFF2-40B4-BE49-F238E27FC236}">
                <a16:creationId xmlns:a16="http://schemas.microsoft.com/office/drawing/2014/main" id="{2367CEDE-B6B8-4A31-A824-22F400A3446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481" name="四角形: 角を丸くする 313">
            <a:extLst>
              <a:ext uri="{FF2B5EF4-FFF2-40B4-BE49-F238E27FC236}">
                <a16:creationId xmlns:a16="http://schemas.microsoft.com/office/drawing/2014/main" id="{ED82B2C1-D487-4CAE-B964-E083AD27B483}"/>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482" name="円/楕円 7">
            <a:extLst>
              <a:ext uri="{FF2B5EF4-FFF2-40B4-BE49-F238E27FC236}">
                <a16:creationId xmlns:a16="http://schemas.microsoft.com/office/drawing/2014/main" id="{ADBB8CD5-1A0A-4399-8A26-9157C679EAE0}"/>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483" name="円/楕円 7">
            <a:extLst>
              <a:ext uri="{FF2B5EF4-FFF2-40B4-BE49-F238E27FC236}">
                <a16:creationId xmlns:a16="http://schemas.microsoft.com/office/drawing/2014/main" id="{A4BBE16B-BBB1-4AB3-B9BD-524A66D402CC}"/>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484" name="四角形: 角を丸くする 328">
            <a:extLst>
              <a:ext uri="{FF2B5EF4-FFF2-40B4-BE49-F238E27FC236}">
                <a16:creationId xmlns:a16="http://schemas.microsoft.com/office/drawing/2014/main" id="{EAD0E868-71CF-491D-9C33-9FB32080214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97" name="四角形: 角を丸くする 323">
            <a:extLst>
              <a:ext uri="{FF2B5EF4-FFF2-40B4-BE49-F238E27FC236}">
                <a16:creationId xmlns:a16="http://schemas.microsoft.com/office/drawing/2014/main" id="{79F9E70F-5A0E-4F33-AD9B-97323F887288}"/>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498" name="図 497">
            <a:extLst>
              <a:ext uri="{FF2B5EF4-FFF2-40B4-BE49-F238E27FC236}">
                <a16:creationId xmlns:a16="http://schemas.microsoft.com/office/drawing/2014/main" id="{F3E8D0E1-4353-4CA5-A2D7-0B054B12020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499" name="正方形/長方形 498">
            <a:extLst>
              <a:ext uri="{FF2B5EF4-FFF2-40B4-BE49-F238E27FC236}">
                <a16:creationId xmlns:a16="http://schemas.microsoft.com/office/drawing/2014/main" id="{5DB50D4B-A5D7-4C57-BE65-7592B8F9F28B}"/>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00" name="ブローチ 499">
            <a:extLst>
              <a:ext uri="{FF2B5EF4-FFF2-40B4-BE49-F238E27FC236}">
                <a16:creationId xmlns:a16="http://schemas.microsoft.com/office/drawing/2014/main" id="{9C707FA2-775D-4975-BB39-BEE6AF62C1F9}"/>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01" name="グループ化 500">
            <a:extLst>
              <a:ext uri="{FF2B5EF4-FFF2-40B4-BE49-F238E27FC236}">
                <a16:creationId xmlns:a16="http://schemas.microsoft.com/office/drawing/2014/main" id="{C1EC1241-9575-4E9A-A66A-CFD018138D6D}"/>
              </a:ext>
            </a:extLst>
          </p:cNvPr>
          <p:cNvGrpSpPr/>
          <p:nvPr/>
        </p:nvGrpSpPr>
        <p:grpSpPr>
          <a:xfrm>
            <a:off x="5760053" y="5051785"/>
            <a:ext cx="49456" cy="259642"/>
            <a:chOff x="5753695" y="5016625"/>
            <a:chExt cx="49456" cy="259642"/>
          </a:xfrm>
        </p:grpSpPr>
        <p:sp>
          <p:nvSpPr>
            <p:cNvPr id="502" name="楕円 501">
              <a:extLst>
                <a:ext uri="{FF2B5EF4-FFF2-40B4-BE49-F238E27FC236}">
                  <a16:creationId xmlns:a16="http://schemas.microsoft.com/office/drawing/2014/main" id="{369C7C0F-A518-461B-8E19-E5D823D8BD68}"/>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3" name="楕円 502">
              <a:extLst>
                <a:ext uri="{FF2B5EF4-FFF2-40B4-BE49-F238E27FC236}">
                  <a16:creationId xmlns:a16="http://schemas.microsoft.com/office/drawing/2014/main" id="{F598877D-9122-43F4-8CF6-5F6E36E1024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4" name="楕円 503">
              <a:extLst>
                <a:ext uri="{FF2B5EF4-FFF2-40B4-BE49-F238E27FC236}">
                  <a16:creationId xmlns:a16="http://schemas.microsoft.com/office/drawing/2014/main" id="{28DD4599-68A3-4401-B208-3E197565536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5" name="楕円 504">
              <a:extLst>
                <a:ext uri="{FF2B5EF4-FFF2-40B4-BE49-F238E27FC236}">
                  <a16:creationId xmlns:a16="http://schemas.microsoft.com/office/drawing/2014/main" id="{8FC511E1-4341-4ACE-A1BC-ED6733A0EDF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86840508-8115-426E-8B63-CA6C8A6A03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07" name="テキスト ボックス 506">
            <a:extLst>
              <a:ext uri="{FF2B5EF4-FFF2-40B4-BE49-F238E27FC236}">
                <a16:creationId xmlns:a16="http://schemas.microsoft.com/office/drawing/2014/main" id="{1A110FB1-1F32-476F-AF70-3579B92490EF}"/>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08" name="図 507" descr="飛ぶ, 探す, イエロー, 挿絵 が含まれている画像&#10;&#10;自動的に生成された説明">
            <a:extLst>
              <a:ext uri="{FF2B5EF4-FFF2-40B4-BE49-F238E27FC236}">
                <a16:creationId xmlns:a16="http://schemas.microsoft.com/office/drawing/2014/main" id="{401BFB35-EF07-4A4E-B71A-EC5ED1816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509" name="四角形: 角を丸くする 323">
            <a:extLst>
              <a:ext uri="{FF2B5EF4-FFF2-40B4-BE49-F238E27FC236}">
                <a16:creationId xmlns:a16="http://schemas.microsoft.com/office/drawing/2014/main" id="{AEFAC2CE-7400-4546-80CC-007A53629127}"/>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10" name="図 509">
            <a:extLst>
              <a:ext uri="{FF2B5EF4-FFF2-40B4-BE49-F238E27FC236}">
                <a16:creationId xmlns:a16="http://schemas.microsoft.com/office/drawing/2014/main" id="{AFA93539-43E0-4374-BD54-94DE3D3901D0}"/>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511" name="正方形/長方形 510">
            <a:extLst>
              <a:ext uri="{FF2B5EF4-FFF2-40B4-BE49-F238E27FC236}">
                <a16:creationId xmlns:a16="http://schemas.microsoft.com/office/drawing/2014/main" id="{6F0980EE-8D0E-4E93-A92D-6D26F41FCBAC}"/>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12" name="ブローチ 511">
            <a:extLst>
              <a:ext uri="{FF2B5EF4-FFF2-40B4-BE49-F238E27FC236}">
                <a16:creationId xmlns:a16="http://schemas.microsoft.com/office/drawing/2014/main" id="{5A23D527-F2DF-4EC7-BB55-6EBF913683F6}"/>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13" name="グループ化 512">
            <a:extLst>
              <a:ext uri="{FF2B5EF4-FFF2-40B4-BE49-F238E27FC236}">
                <a16:creationId xmlns:a16="http://schemas.microsoft.com/office/drawing/2014/main" id="{3A05EEE2-2486-4E17-B71F-B3D27DC4B998}"/>
              </a:ext>
            </a:extLst>
          </p:cNvPr>
          <p:cNvGrpSpPr/>
          <p:nvPr/>
        </p:nvGrpSpPr>
        <p:grpSpPr>
          <a:xfrm>
            <a:off x="6377271" y="5059664"/>
            <a:ext cx="49456" cy="259642"/>
            <a:chOff x="5753695" y="5016625"/>
            <a:chExt cx="49456" cy="259642"/>
          </a:xfrm>
        </p:grpSpPr>
        <p:sp>
          <p:nvSpPr>
            <p:cNvPr id="514" name="楕円 513">
              <a:extLst>
                <a:ext uri="{FF2B5EF4-FFF2-40B4-BE49-F238E27FC236}">
                  <a16:creationId xmlns:a16="http://schemas.microsoft.com/office/drawing/2014/main" id="{8000C037-4831-4FB0-839E-C3EF7F20AF8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5" name="楕円 514">
              <a:extLst>
                <a:ext uri="{FF2B5EF4-FFF2-40B4-BE49-F238E27FC236}">
                  <a16:creationId xmlns:a16="http://schemas.microsoft.com/office/drawing/2014/main" id="{203689EC-A49A-4E97-A402-2D589263959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6" name="楕円 515">
              <a:extLst>
                <a:ext uri="{FF2B5EF4-FFF2-40B4-BE49-F238E27FC236}">
                  <a16:creationId xmlns:a16="http://schemas.microsoft.com/office/drawing/2014/main" id="{C623FA53-A355-4270-A2AB-5716078AE15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7" name="楕円 516">
              <a:extLst>
                <a:ext uri="{FF2B5EF4-FFF2-40B4-BE49-F238E27FC236}">
                  <a16:creationId xmlns:a16="http://schemas.microsoft.com/office/drawing/2014/main" id="{59198457-3C57-44BE-87D1-3CD3CDB1CB7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8" name="楕円 517">
              <a:extLst>
                <a:ext uri="{FF2B5EF4-FFF2-40B4-BE49-F238E27FC236}">
                  <a16:creationId xmlns:a16="http://schemas.microsoft.com/office/drawing/2014/main" id="{C988BD7E-032C-4AA9-836E-78D21590512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19" name="テキスト ボックス 518">
            <a:extLst>
              <a:ext uri="{FF2B5EF4-FFF2-40B4-BE49-F238E27FC236}">
                <a16:creationId xmlns:a16="http://schemas.microsoft.com/office/drawing/2014/main" id="{723EC59F-0215-45BC-8689-926CE964735A}"/>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20" name="図 519" descr="飛ぶ, 探す, イエロー, 挿絵 が含まれている画像&#10;&#10;自動的に生成された説明">
            <a:extLst>
              <a:ext uri="{FF2B5EF4-FFF2-40B4-BE49-F238E27FC236}">
                <a16:creationId xmlns:a16="http://schemas.microsoft.com/office/drawing/2014/main" id="{BEE2DA4E-EBB2-4CA2-88FA-54F0A1EAD5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521" name="四角形: 角を丸くする 323">
            <a:extLst>
              <a:ext uri="{FF2B5EF4-FFF2-40B4-BE49-F238E27FC236}">
                <a16:creationId xmlns:a16="http://schemas.microsoft.com/office/drawing/2014/main" id="{D646410D-0F65-44E7-B147-D8DF46EA3EB2}"/>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22" name="図 521">
            <a:extLst>
              <a:ext uri="{FF2B5EF4-FFF2-40B4-BE49-F238E27FC236}">
                <a16:creationId xmlns:a16="http://schemas.microsoft.com/office/drawing/2014/main" id="{53B83D22-609E-45E8-AF91-B0208EBCDEDD}"/>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523" name="正方形/長方形 522">
            <a:extLst>
              <a:ext uri="{FF2B5EF4-FFF2-40B4-BE49-F238E27FC236}">
                <a16:creationId xmlns:a16="http://schemas.microsoft.com/office/drawing/2014/main" id="{8BA4C2A3-DD30-4E48-A7B3-D99C1B1F008A}"/>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24" name="ブローチ 523">
            <a:extLst>
              <a:ext uri="{FF2B5EF4-FFF2-40B4-BE49-F238E27FC236}">
                <a16:creationId xmlns:a16="http://schemas.microsoft.com/office/drawing/2014/main" id="{BA77111F-D549-4AAB-A06E-A43726BEDDCB}"/>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25" name="グループ化 524">
            <a:extLst>
              <a:ext uri="{FF2B5EF4-FFF2-40B4-BE49-F238E27FC236}">
                <a16:creationId xmlns:a16="http://schemas.microsoft.com/office/drawing/2014/main" id="{2A8A9174-FAA9-488E-9DE8-7401CE6E2151}"/>
              </a:ext>
            </a:extLst>
          </p:cNvPr>
          <p:cNvGrpSpPr/>
          <p:nvPr/>
        </p:nvGrpSpPr>
        <p:grpSpPr>
          <a:xfrm>
            <a:off x="6956201" y="5065556"/>
            <a:ext cx="49456" cy="259642"/>
            <a:chOff x="5753695" y="5016625"/>
            <a:chExt cx="49456" cy="259642"/>
          </a:xfrm>
        </p:grpSpPr>
        <p:sp>
          <p:nvSpPr>
            <p:cNvPr id="526" name="楕円 525">
              <a:extLst>
                <a:ext uri="{FF2B5EF4-FFF2-40B4-BE49-F238E27FC236}">
                  <a16:creationId xmlns:a16="http://schemas.microsoft.com/office/drawing/2014/main" id="{6D44FA7C-BF62-46D0-99D4-8F507B9AAB0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436EA995-2CBE-4319-85F5-F07E50AD7EF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2A2F50C6-809E-4502-BE55-D61CD919266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9" name="楕円 528">
              <a:extLst>
                <a:ext uri="{FF2B5EF4-FFF2-40B4-BE49-F238E27FC236}">
                  <a16:creationId xmlns:a16="http://schemas.microsoft.com/office/drawing/2014/main" id="{82ECE8C5-85B8-46DB-99A3-EE9FD23391E9}"/>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0" name="楕円 529">
              <a:extLst>
                <a:ext uri="{FF2B5EF4-FFF2-40B4-BE49-F238E27FC236}">
                  <a16:creationId xmlns:a16="http://schemas.microsoft.com/office/drawing/2014/main" id="{6B91E53A-B6C9-4152-B689-2D02B7D1327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テキスト ボックス 530">
            <a:extLst>
              <a:ext uri="{FF2B5EF4-FFF2-40B4-BE49-F238E27FC236}">
                <a16:creationId xmlns:a16="http://schemas.microsoft.com/office/drawing/2014/main" id="{A7F62AE3-7E62-4072-83DB-EA2D64C6397E}"/>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32" name="図 531" descr="飛ぶ, 探す, イエロー, 挿絵 が含まれている画像&#10;&#10;自動的に生成された説明">
            <a:extLst>
              <a:ext uri="{FF2B5EF4-FFF2-40B4-BE49-F238E27FC236}">
                <a16:creationId xmlns:a16="http://schemas.microsoft.com/office/drawing/2014/main" id="{251FC36B-D044-4D6B-AB03-9D482D2B5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533" name="四角形: 角を丸くする 323">
            <a:extLst>
              <a:ext uri="{FF2B5EF4-FFF2-40B4-BE49-F238E27FC236}">
                <a16:creationId xmlns:a16="http://schemas.microsoft.com/office/drawing/2014/main" id="{6A4587E2-4058-499D-B0FF-45CDAE54D3F2}"/>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34" name="図 533">
            <a:extLst>
              <a:ext uri="{FF2B5EF4-FFF2-40B4-BE49-F238E27FC236}">
                <a16:creationId xmlns:a16="http://schemas.microsoft.com/office/drawing/2014/main" id="{C20A8904-C415-4F1B-9AD6-A6C8E2675F0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535" name="正方形/長方形 534">
            <a:extLst>
              <a:ext uri="{FF2B5EF4-FFF2-40B4-BE49-F238E27FC236}">
                <a16:creationId xmlns:a16="http://schemas.microsoft.com/office/drawing/2014/main" id="{39765623-8E83-41B6-814A-E9324BDD3D04}"/>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36" name="ブローチ 535">
            <a:extLst>
              <a:ext uri="{FF2B5EF4-FFF2-40B4-BE49-F238E27FC236}">
                <a16:creationId xmlns:a16="http://schemas.microsoft.com/office/drawing/2014/main" id="{0EB3CCE3-8D13-415A-A27E-826A65C58B76}"/>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37" name="グループ化 536">
            <a:extLst>
              <a:ext uri="{FF2B5EF4-FFF2-40B4-BE49-F238E27FC236}">
                <a16:creationId xmlns:a16="http://schemas.microsoft.com/office/drawing/2014/main" id="{F570020D-A778-401D-A80D-8329D38348EC}"/>
              </a:ext>
            </a:extLst>
          </p:cNvPr>
          <p:cNvGrpSpPr/>
          <p:nvPr/>
        </p:nvGrpSpPr>
        <p:grpSpPr>
          <a:xfrm>
            <a:off x="7521137" y="5059648"/>
            <a:ext cx="49456" cy="259642"/>
            <a:chOff x="5753695" y="5016625"/>
            <a:chExt cx="49456" cy="259642"/>
          </a:xfrm>
        </p:grpSpPr>
        <p:sp>
          <p:nvSpPr>
            <p:cNvPr id="538" name="楕円 537">
              <a:extLst>
                <a:ext uri="{FF2B5EF4-FFF2-40B4-BE49-F238E27FC236}">
                  <a16:creationId xmlns:a16="http://schemas.microsoft.com/office/drawing/2014/main" id="{D2865336-E8B4-4563-B4AD-BEEB8849C6E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076948C-B085-475D-9438-1CB28F8BC6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376DB5B3-7AE1-4A7B-A896-542F496A0CE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1" name="楕円 540">
              <a:extLst>
                <a:ext uri="{FF2B5EF4-FFF2-40B4-BE49-F238E27FC236}">
                  <a16:creationId xmlns:a16="http://schemas.microsoft.com/office/drawing/2014/main" id="{ABBBFFD1-0C5E-4508-8395-138D08FD437B}"/>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2" name="楕円 541">
              <a:extLst>
                <a:ext uri="{FF2B5EF4-FFF2-40B4-BE49-F238E27FC236}">
                  <a16:creationId xmlns:a16="http://schemas.microsoft.com/office/drawing/2014/main" id="{8F38FE87-61A8-47DA-999C-2913D1A99BD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43" name="テキスト ボックス 542">
            <a:extLst>
              <a:ext uri="{FF2B5EF4-FFF2-40B4-BE49-F238E27FC236}">
                <a16:creationId xmlns:a16="http://schemas.microsoft.com/office/drawing/2014/main" id="{6510F04B-E225-4DEA-8089-417474505D80}"/>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44" name="図 543" descr="飛ぶ, 探す, イエロー, 挿絵 が含まれている画像&#10;&#10;自動的に生成された説明">
            <a:extLst>
              <a:ext uri="{FF2B5EF4-FFF2-40B4-BE49-F238E27FC236}">
                <a16:creationId xmlns:a16="http://schemas.microsoft.com/office/drawing/2014/main" id="{EAA62353-5FE2-4F67-8168-60676F21A2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545" name="四角形: 角を丸くする 323">
            <a:extLst>
              <a:ext uri="{FF2B5EF4-FFF2-40B4-BE49-F238E27FC236}">
                <a16:creationId xmlns:a16="http://schemas.microsoft.com/office/drawing/2014/main" id="{A64F0327-7C83-41BE-925E-AA7703781519}"/>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46" name="図 545">
            <a:extLst>
              <a:ext uri="{FF2B5EF4-FFF2-40B4-BE49-F238E27FC236}">
                <a16:creationId xmlns:a16="http://schemas.microsoft.com/office/drawing/2014/main" id="{7ED5A615-713C-4834-A915-123A84BB565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547" name="正方形/長方形 546">
            <a:extLst>
              <a:ext uri="{FF2B5EF4-FFF2-40B4-BE49-F238E27FC236}">
                <a16:creationId xmlns:a16="http://schemas.microsoft.com/office/drawing/2014/main" id="{DB7D5789-9079-4A7B-9FB8-58226BAC7B35}"/>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48" name="ブローチ 547">
            <a:extLst>
              <a:ext uri="{FF2B5EF4-FFF2-40B4-BE49-F238E27FC236}">
                <a16:creationId xmlns:a16="http://schemas.microsoft.com/office/drawing/2014/main" id="{70AB359D-75D8-47EA-9F2D-7903DA9AB0FF}"/>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49" name="グループ化 548">
            <a:extLst>
              <a:ext uri="{FF2B5EF4-FFF2-40B4-BE49-F238E27FC236}">
                <a16:creationId xmlns:a16="http://schemas.microsoft.com/office/drawing/2014/main" id="{A0DE2360-D636-469E-9802-2BE00F36412D}"/>
              </a:ext>
            </a:extLst>
          </p:cNvPr>
          <p:cNvGrpSpPr/>
          <p:nvPr/>
        </p:nvGrpSpPr>
        <p:grpSpPr>
          <a:xfrm>
            <a:off x="8105175" y="5065973"/>
            <a:ext cx="49456" cy="259642"/>
            <a:chOff x="5753695" y="5016625"/>
            <a:chExt cx="49456" cy="259642"/>
          </a:xfrm>
        </p:grpSpPr>
        <p:sp>
          <p:nvSpPr>
            <p:cNvPr id="550" name="楕円 549">
              <a:extLst>
                <a:ext uri="{FF2B5EF4-FFF2-40B4-BE49-F238E27FC236}">
                  <a16:creationId xmlns:a16="http://schemas.microsoft.com/office/drawing/2014/main" id="{82832BFF-C4C1-432C-B046-160775B1B90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68617C9B-91E9-4447-974A-8550E09A954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3E600D15-B794-4988-92DA-5A1773EE429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3" name="楕円 552">
              <a:extLst>
                <a:ext uri="{FF2B5EF4-FFF2-40B4-BE49-F238E27FC236}">
                  <a16:creationId xmlns:a16="http://schemas.microsoft.com/office/drawing/2014/main" id="{62AE6B67-7CF4-4EDC-AD8E-403502C076D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4" name="楕円 553">
              <a:extLst>
                <a:ext uri="{FF2B5EF4-FFF2-40B4-BE49-F238E27FC236}">
                  <a16:creationId xmlns:a16="http://schemas.microsoft.com/office/drawing/2014/main" id="{90E30F1A-F1B3-41D2-AEC3-63A39790E69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55" name="テキスト ボックス 554">
            <a:extLst>
              <a:ext uri="{FF2B5EF4-FFF2-40B4-BE49-F238E27FC236}">
                <a16:creationId xmlns:a16="http://schemas.microsoft.com/office/drawing/2014/main" id="{7887018D-112B-48C9-AA3D-A2CA78D11521}"/>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56" name="図 555" descr="飛ぶ, 探す, イエロー, 挿絵 が含まれている画像&#10;&#10;自動的に生成された説明">
            <a:extLst>
              <a:ext uri="{FF2B5EF4-FFF2-40B4-BE49-F238E27FC236}">
                <a16:creationId xmlns:a16="http://schemas.microsoft.com/office/drawing/2014/main" id="{57073E96-1604-4225-BF49-A055D6621A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569" name="角丸四角形 169">
            <a:extLst>
              <a:ext uri="{FF2B5EF4-FFF2-40B4-BE49-F238E27FC236}">
                <a16:creationId xmlns:a16="http://schemas.microsoft.com/office/drawing/2014/main" id="{F72DC0F8-D3EA-4433-A61B-8DB5513E0558}"/>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0" name="角丸四角形 169">
            <a:extLst>
              <a:ext uri="{FF2B5EF4-FFF2-40B4-BE49-F238E27FC236}">
                <a16:creationId xmlns:a16="http://schemas.microsoft.com/office/drawing/2014/main" id="{C4394A17-654D-4156-A377-EC57B16AA492}"/>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1" name="円/楕円 7">
            <a:extLst>
              <a:ext uri="{FF2B5EF4-FFF2-40B4-BE49-F238E27FC236}">
                <a16:creationId xmlns:a16="http://schemas.microsoft.com/office/drawing/2014/main" id="{C642F5DA-A0E3-4726-8472-59AD8BDA0C7C}"/>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572" name="円/楕円 7">
            <a:extLst>
              <a:ext uri="{FF2B5EF4-FFF2-40B4-BE49-F238E27FC236}">
                <a16:creationId xmlns:a16="http://schemas.microsoft.com/office/drawing/2014/main" id="{DBA08AC2-680E-4314-8A28-DAD85D9A962E}"/>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190" name="テキスト ボックス 189">
            <a:extLst>
              <a:ext uri="{FF2B5EF4-FFF2-40B4-BE49-F238E27FC236}">
                <a16:creationId xmlns:a16="http://schemas.microsoft.com/office/drawing/2014/main" id="{4553F095-8B6B-47C3-9DEC-55A4065DFD65}"/>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4274836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tr130a.</a:t>
            </a:r>
            <a:r>
              <a:rPr kumimoji="1" lang="ja-JP" altLang="en-US" sz="1400" b="1"/>
              <a:t>進化素材確認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sz="1050">
                <a:ea typeface="+mn-lt"/>
                <a:cs typeface="+mn-lt"/>
              </a:rPr>
              <a:t>上限解放</a:t>
            </a:r>
            <a:endParaRPr lang="ja-JP" altLang="en-US" sz="1050">
              <a:ea typeface="+mn-lt"/>
              <a:cs typeface="+mn-lt"/>
            </a:endParaRPr>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a:t>
            </a:r>
            <a:r>
              <a:rPr kumimoji="1" lang="ja-JP" sz="1400">
                <a:ea typeface="メイリオ"/>
              </a:rPr>
              <a:t>素材選択</a:t>
            </a:r>
            <a:endParaRPr lang="ja-JP" sz="1400">
              <a:ea typeface="+mn-lt"/>
              <a:cs typeface="+mn-lt"/>
            </a:endParaRPr>
          </a:p>
        </p:txBody>
      </p:sp>
      <p:sp>
        <p:nvSpPr>
          <p:cNvPr id="110" name="テキスト ボックス 109">
            <a:extLst>
              <a:ext uri="{FF2B5EF4-FFF2-40B4-BE49-F238E27FC236}">
                <a16:creationId xmlns:a16="http://schemas.microsoft.com/office/drawing/2014/main" id="{1D6D2FAA-6B17-43F1-8F90-48A237D5FDB9}"/>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3385161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6680" cy="307777"/>
          </a:xfrm>
          <a:prstGeom prst="rect">
            <a:avLst/>
          </a:prstGeom>
          <a:noFill/>
        </p:spPr>
        <p:txBody>
          <a:bodyPr wrap="none" rtlCol="0" anchor="t">
            <a:spAutoFit/>
          </a:bodyPr>
          <a:lstStyle/>
          <a:p>
            <a:r>
              <a:rPr kumimoji="1" lang="en-US" altLang="ja-JP" sz="1400" b="1">
                <a:ea typeface="メイリオ"/>
              </a:rPr>
              <a:t>1. tr130b.進化</a:t>
            </a:r>
            <a:r>
              <a:rPr kumimoji="1" lang="ja-JP" altLang="en-US" sz="1400" b="1">
                <a:ea typeface="メイリオ"/>
              </a:rPr>
              <a:t>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上限解放素材選択</a:t>
            </a:r>
            <a:endParaRPr lang="ja-JP" sz="1400">
              <a:ea typeface="+mn-lt"/>
              <a:cs typeface="+mn-lt"/>
            </a:endParaRPr>
          </a:p>
        </p:txBody>
      </p:sp>
      <p:sp>
        <p:nvSpPr>
          <p:cNvPr id="82" name="正方形/長方形 81">
            <a:extLst>
              <a:ext uri="{FF2B5EF4-FFF2-40B4-BE49-F238E27FC236}">
                <a16:creationId xmlns:a16="http://schemas.microsoft.com/office/drawing/2014/main" id="{02154770-839C-4953-B679-79D9CBA28500}"/>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テキスト ボックス 496">
            <a:extLst>
              <a:ext uri="{FF2B5EF4-FFF2-40B4-BE49-F238E27FC236}">
                <a16:creationId xmlns:a16="http://schemas.microsoft.com/office/drawing/2014/main" id="{A8354A86-E887-4FFA-B624-830CDFC1346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6" name="図 85">
            <a:extLst>
              <a:ext uri="{FF2B5EF4-FFF2-40B4-BE49-F238E27FC236}">
                <a16:creationId xmlns:a16="http://schemas.microsoft.com/office/drawing/2014/main" id="{8BE789DB-21D3-413A-8357-EFF4730FD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7" name="楕円 421">
            <a:extLst>
              <a:ext uri="{FF2B5EF4-FFF2-40B4-BE49-F238E27FC236}">
                <a16:creationId xmlns:a16="http://schemas.microsoft.com/office/drawing/2014/main" id="{B3842DD3-8A00-491E-A9A2-65C2E7246D1C}"/>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8" name="楕円 421">
            <a:extLst>
              <a:ext uri="{FF2B5EF4-FFF2-40B4-BE49-F238E27FC236}">
                <a16:creationId xmlns:a16="http://schemas.microsoft.com/office/drawing/2014/main" id="{598FAD54-3BC7-4829-96F3-4A135FDEC5F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DD982890-36D6-4588-ACAB-BE9F45095628}"/>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B910F745-027A-4D70-A2A4-C595D1329F37}"/>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04772341-1708-427A-961C-0D404EAF49FB}"/>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FFE58EDF-1E11-48B6-836E-E376804285E2}"/>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18F9B6FF-897E-4E7E-9ADA-6AF0E1C4F7A3}"/>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890EE95E-636C-4935-A5C6-FBE66D3797E0}"/>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70F2FE14-4ECD-427E-8408-F93C4F6D650F}"/>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E2B6CAEA-2DF8-4498-A64F-137066EDC819}"/>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04BD618-6384-435C-80D4-BFC66DC0926F}"/>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B9FB7539-6CE8-44D2-B9B5-4656C9DE0A16}"/>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31C0AAF5-A299-4796-A803-E111B00E9733}"/>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042FFDF8-90F0-4175-A654-FC9109C14EAC}"/>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77627C9A-CFB2-41D8-9FDA-20782707D089}"/>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6A4A992F-DD69-4786-AF7F-88BF3ED3455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正方形/長方形 102">
            <a:extLst>
              <a:ext uri="{FF2B5EF4-FFF2-40B4-BE49-F238E27FC236}">
                <a16:creationId xmlns:a16="http://schemas.microsoft.com/office/drawing/2014/main" id="{AAE1244D-C745-4297-9E9E-CD12CB4D3B85}"/>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4" name="正方形/長方形 103">
            <a:extLst>
              <a:ext uri="{FF2B5EF4-FFF2-40B4-BE49-F238E27FC236}">
                <a16:creationId xmlns:a16="http://schemas.microsoft.com/office/drawing/2014/main" id="{265523F2-D101-4ED5-AF9A-556E6DD05E5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EBDD6ABC-549E-4228-965C-9F09AA8D6D30}"/>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6" name="テキスト ボックス 514">
            <a:extLst>
              <a:ext uri="{FF2B5EF4-FFF2-40B4-BE49-F238E27FC236}">
                <a16:creationId xmlns:a16="http://schemas.microsoft.com/office/drawing/2014/main" id="{1AF9C584-3AA4-458A-B4B6-8149BBDDD51C}"/>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7" name="テキスト ボックス 514">
            <a:extLst>
              <a:ext uri="{FF2B5EF4-FFF2-40B4-BE49-F238E27FC236}">
                <a16:creationId xmlns:a16="http://schemas.microsoft.com/office/drawing/2014/main" id="{0791D03B-CE4E-4CD5-BC34-8E473CB093A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四角形: 角を丸くする 327">
            <a:extLst>
              <a:ext uri="{FF2B5EF4-FFF2-40B4-BE49-F238E27FC236}">
                <a16:creationId xmlns:a16="http://schemas.microsoft.com/office/drawing/2014/main" id="{E6CA9B5F-74CD-403D-A0F2-C8A012D710E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四角形: 角を丸くする 315">
            <a:extLst>
              <a:ext uri="{FF2B5EF4-FFF2-40B4-BE49-F238E27FC236}">
                <a16:creationId xmlns:a16="http://schemas.microsoft.com/office/drawing/2014/main" id="{1C8573DE-7DAD-4F0D-9735-BC4B9AE61C6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0" name="正方形/長方形 109">
            <a:extLst>
              <a:ext uri="{FF2B5EF4-FFF2-40B4-BE49-F238E27FC236}">
                <a16:creationId xmlns:a16="http://schemas.microsoft.com/office/drawing/2014/main" id="{F94F6915-1DFC-42C0-992F-A4DCC48359A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角丸四角形 6">
            <a:extLst>
              <a:ext uri="{FF2B5EF4-FFF2-40B4-BE49-F238E27FC236}">
                <a16:creationId xmlns:a16="http://schemas.microsoft.com/office/drawing/2014/main" id="{BC04793F-B731-4B9D-B348-DD929F501B36}"/>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13" name="角丸四角形 169">
            <a:extLst>
              <a:ext uri="{FF2B5EF4-FFF2-40B4-BE49-F238E27FC236}">
                <a16:creationId xmlns:a16="http://schemas.microsoft.com/office/drawing/2014/main" id="{550C5D0B-70BE-48EC-BCAB-CBB7B109FE97}"/>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ea typeface="+mn-lt"/>
                <a:cs typeface="+mn-lt"/>
              </a:rPr>
              <a:t>上限解放</a:t>
            </a:r>
            <a:r>
              <a:rPr kumimoji="1" lang="en-US" altLang="ja-JP" sz="1200">
                <a:ea typeface="メイリオ"/>
              </a:rPr>
              <a:t>TR</a:t>
            </a:r>
            <a:r>
              <a:rPr kumimoji="1" lang="ja-JP" altLang="en-US" sz="1200">
                <a:ea typeface="メイリオ"/>
              </a:rPr>
              <a:t>カード</a:t>
            </a:r>
            <a:endParaRPr lang="ja-JP"/>
          </a:p>
        </p:txBody>
      </p:sp>
      <p:sp>
        <p:nvSpPr>
          <p:cNvPr id="114" name="正方形/長方形 113">
            <a:extLst>
              <a:ext uri="{FF2B5EF4-FFF2-40B4-BE49-F238E27FC236}">
                <a16:creationId xmlns:a16="http://schemas.microsoft.com/office/drawing/2014/main" id="{E074E43C-B81A-4E09-9A56-282EF9AE9D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テキスト ボックス 114">
            <a:extLst>
              <a:ext uri="{FF2B5EF4-FFF2-40B4-BE49-F238E27FC236}">
                <a16:creationId xmlns:a16="http://schemas.microsoft.com/office/drawing/2014/main" id="{47145EFE-159A-46FC-A386-DB86B8896C5C}"/>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19" name="正方形/長方形 118">
            <a:extLst>
              <a:ext uri="{FF2B5EF4-FFF2-40B4-BE49-F238E27FC236}">
                <a16:creationId xmlns:a16="http://schemas.microsoft.com/office/drawing/2014/main" id="{590BCB48-B18A-48B2-AE43-8CE0944B6736}"/>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21" name="四角形: 角を丸くする 323">
            <a:extLst>
              <a:ext uri="{FF2B5EF4-FFF2-40B4-BE49-F238E27FC236}">
                <a16:creationId xmlns:a16="http://schemas.microsoft.com/office/drawing/2014/main" id="{DC5472F5-4386-4D92-916F-8B8C154AF5B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22" name="図 121">
            <a:extLst>
              <a:ext uri="{FF2B5EF4-FFF2-40B4-BE49-F238E27FC236}">
                <a16:creationId xmlns:a16="http://schemas.microsoft.com/office/drawing/2014/main" id="{A1AB514E-2F24-4E61-8A13-C223D7B9EC9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123" name="正方形/長方形 122">
            <a:extLst>
              <a:ext uri="{FF2B5EF4-FFF2-40B4-BE49-F238E27FC236}">
                <a16:creationId xmlns:a16="http://schemas.microsoft.com/office/drawing/2014/main" id="{F7F43061-4C9D-4D54-AE29-4B4ACCFABAF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4" name="ブローチ 123">
            <a:extLst>
              <a:ext uri="{FF2B5EF4-FFF2-40B4-BE49-F238E27FC236}">
                <a16:creationId xmlns:a16="http://schemas.microsoft.com/office/drawing/2014/main" id="{BE12D95B-7B4F-4275-A40D-365E9C50F6FB}"/>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25" name="グループ化 124">
            <a:extLst>
              <a:ext uri="{FF2B5EF4-FFF2-40B4-BE49-F238E27FC236}">
                <a16:creationId xmlns:a16="http://schemas.microsoft.com/office/drawing/2014/main" id="{F3413E99-7282-45FB-A560-9F613A4F1B6C}"/>
              </a:ext>
            </a:extLst>
          </p:cNvPr>
          <p:cNvGrpSpPr/>
          <p:nvPr/>
        </p:nvGrpSpPr>
        <p:grpSpPr>
          <a:xfrm>
            <a:off x="5766738" y="4406762"/>
            <a:ext cx="49456" cy="259642"/>
            <a:chOff x="5753695" y="5016625"/>
            <a:chExt cx="49456" cy="259642"/>
          </a:xfrm>
        </p:grpSpPr>
        <p:sp>
          <p:nvSpPr>
            <p:cNvPr id="126" name="楕円 125">
              <a:extLst>
                <a:ext uri="{FF2B5EF4-FFF2-40B4-BE49-F238E27FC236}">
                  <a16:creationId xmlns:a16="http://schemas.microsoft.com/office/drawing/2014/main" id="{13A4A828-92D9-4CF6-9703-12D546E8DFF0}"/>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7" name="楕円 126">
              <a:extLst>
                <a:ext uri="{FF2B5EF4-FFF2-40B4-BE49-F238E27FC236}">
                  <a16:creationId xmlns:a16="http://schemas.microsoft.com/office/drawing/2014/main" id="{C29F95AC-B98E-4739-9CAF-70F565BE1B0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8" name="楕円 127">
              <a:extLst>
                <a:ext uri="{FF2B5EF4-FFF2-40B4-BE49-F238E27FC236}">
                  <a16:creationId xmlns:a16="http://schemas.microsoft.com/office/drawing/2014/main" id="{01DE87A9-F9F5-4488-9530-86AF1CAC581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9" name="楕円 128">
              <a:extLst>
                <a:ext uri="{FF2B5EF4-FFF2-40B4-BE49-F238E27FC236}">
                  <a16:creationId xmlns:a16="http://schemas.microsoft.com/office/drawing/2014/main" id="{BD902FA4-9A05-496D-B320-978E3885CEB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30" name="楕円 129">
              <a:extLst>
                <a:ext uri="{FF2B5EF4-FFF2-40B4-BE49-F238E27FC236}">
                  <a16:creationId xmlns:a16="http://schemas.microsoft.com/office/drawing/2014/main" id="{CC6813DA-7D33-4EBA-B8E9-7A6C394A15A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31" name="テキスト ボックス 130">
            <a:extLst>
              <a:ext uri="{FF2B5EF4-FFF2-40B4-BE49-F238E27FC236}">
                <a16:creationId xmlns:a16="http://schemas.microsoft.com/office/drawing/2014/main" id="{4E045B45-3E13-4139-BA26-510CC76E3DC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32" name="図 131" descr="飛ぶ, 探す, イエロー, 挿絵 が含まれている画像&#10;&#10;自動的に生成された説明">
            <a:extLst>
              <a:ext uri="{FF2B5EF4-FFF2-40B4-BE49-F238E27FC236}">
                <a16:creationId xmlns:a16="http://schemas.microsoft.com/office/drawing/2014/main" id="{2943B6F2-3047-40D7-AA93-F79DC1C24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133" name="テキスト ボックス 132">
            <a:extLst>
              <a:ext uri="{FF2B5EF4-FFF2-40B4-BE49-F238E27FC236}">
                <a16:creationId xmlns:a16="http://schemas.microsoft.com/office/drawing/2014/main" id="{7AEFF06C-73A9-4E12-AFB1-7B2D1C7E6575}"/>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4" name="四角形: 角を丸くする 323">
            <a:extLst>
              <a:ext uri="{FF2B5EF4-FFF2-40B4-BE49-F238E27FC236}">
                <a16:creationId xmlns:a16="http://schemas.microsoft.com/office/drawing/2014/main" id="{87BD5EB5-7EF3-44A4-95BC-D615C7C5E2BA}"/>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5" name="図 134">
            <a:extLst>
              <a:ext uri="{FF2B5EF4-FFF2-40B4-BE49-F238E27FC236}">
                <a16:creationId xmlns:a16="http://schemas.microsoft.com/office/drawing/2014/main" id="{1F24E3CA-A813-43EE-A7C0-BEE650F61F3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136" name="正方形/長方形 135">
            <a:extLst>
              <a:ext uri="{FF2B5EF4-FFF2-40B4-BE49-F238E27FC236}">
                <a16:creationId xmlns:a16="http://schemas.microsoft.com/office/drawing/2014/main" id="{AF884098-B39F-4F96-B0D1-316F219499D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2509737-F6C3-42CA-BFE2-79C36EFCF35C}"/>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38" name="グループ化 137">
            <a:extLst>
              <a:ext uri="{FF2B5EF4-FFF2-40B4-BE49-F238E27FC236}">
                <a16:creationId xmlns:a16="http://schemas.microsoft.com/office/drawing/2014/main" id="{FB42ED8E-BFD2-477C-89FF-92071E0EE1BE}"/>
              </a:ext>
            </a:extLst>
          </p:cNvPr>
          <p:cNvGrpSpPr/>
          <p:nvPr/>
        </p:nvGrpSpPr>
        <p:grpSpPr>
          <a:xfrm>
            <a:off x="6354527" y="4392283"/>
            <a:ext cx="49456" cy="259642"/>
            <a:chOff x="5753695" y="5016625"/>
            <a:chExt cx="49456" cy="259642"/>
          </a:xfrm>
        </p:grpSpPr>
        <p:sp>
          <p:nvSpPr>
            <p:cNvPr id="139" name="楕円 138">
              <a:extLst>
                <a:ext uri="{FF2B5EF4-FFF2-40B4-BE49-F238E27FC236}">
                  <a16:creationId xmlns:a16="http://schemas.microsoft.com/office/drawing/2014/main" id="{E1C78D15-1E7B-4312-8F8C-8B719367FA9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40" name="楕円 139">
              <a:extLst>
                <a:ext uri="{FF2B5EF4-FFF2-40B4-BE49-F238E27FC236}">
                  <a16:creationId xmlns:a16="http://schemas.microsoft.com/office/drawing/2014/main" id="{F60E18A3-9628-4079-B60D-A8036F2D5C6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1136B855-BFBB-4B41-AE16-0C50B15E2E1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631F794F-BE0A-4E5F-B8DF-7B40D2BBEE85}"/>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87121D47-2E98-4F6E-9ECF-EF91C9DFBAB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75" name="テキスト ボックス 174">
            <a:extLst>
              <a:ext uri="{FF2B5EF4-FFF2-40B4-BE49-F238E27FC236}">
                <a16:creationId xmlns:a16="http://schemas.microsoft.com/office/drawing/2014/main" id="{66531AE1-EBC5-4AE8-94DD-23B128235736}"/>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76" name="図 175" descr="飛ぶ, 探す, イエロー, 挿絵 が含まれている画像&#10;&#10;自動的に生成された説明">
            <a:extLst>
              <a:ext uri="{FF2B5EF4-FFF2-40B4-BE49-F238E27FC236}">
                <a16:creationId xmlns:a16="http://schemas.microsoft.com/office/drawing/2014/main" id="{00662F7B-B910-4534-ABDC-B526408CFA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177" name="テキスト ボックス 176">
            <a:extLst>
              <a:ext uri="{FF2B5EF4-FFF2-40B4-BE49-F238E27FC236}">
                <a16:creationId xmlns:a16="http://schemas.microsoft.com/office/drawing/2014/main" id="{2C6B4A39-46F9-4A28-987D-EAAD1BC1D5B4}"/>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78" name="四角形: 角を丸くする 323">
            <a:extLst>
              <a:ext uri="{FF2B5EF4-FFF2-40B4-BE49-F238E27FC236}">
                <a16:creationId xmlns:a16="http://schemas.microsoft.com/office/drawing/2014/main" id="{0656D558-DACF-43E9-85E1-D23B6D93AA7E}"/>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614C08E9-DAD7-4516-895E-BD7F4DE7DE71}"/>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180" name="正方形/長方形 179">
            <a:extLst>
              <a:ext uri="{FF2B5EF4-FFF2-40B4-BE49-F238E27FC236}">
                <a16:creationId xmlns:a16="http://schemas.microsoft.com/office/drawing/2014/main" id="{9AFDBB7B-DDF2-4C72-9D7D-102805F45A5B}"/>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1" name="ブローチ 180">
            <a:extLst>
              <a:ext uri="{FF2B5EF4-FFF2-40B4-BE49-F238E27FC236}">
                <a16:creationId xmlns:a16="http://schemas.microsoft.com/office/drawing/2014/main" id="{138DE4E5-0D96-4A28-A48C-D7156D8E8A9E}"/>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82" name="グループ化 181">
            <a:extLst>
              <a:ext uri="{FF2B5EF4-FFF2-40B4-BE49-F238E27FC236}">
                <a16:creationId xmlns:a16="http://schemas.microsoft.com/office/drawing/2014/main" id="{ABF22B5E-DFDB-47C3-A1ED-297B9F5771C6}"/>
              </a:ext>
            </a:extLst>
          </p:cNvPr>
          <p:cNvGrpSpPr/>
          <p:nvPr/>
        </p:nvGrpSpPr>
        <p:grpSpPr>
          <a:xfrm>
            <a:off x="6947982" y="4392283"/>
            <a:ext cx="49456" cy="259642"/>
            <a:chOff x="5753695" y="5016625"/>
            <a:chExt cx="49456" cy="259642"/>
          </a:xfrm>
        </p:grpSpPr>
        <p:sp>
          <p:nvSpPr>
            <p:cNvPr id="183" name="楕円 182">
              <a:extLst>
                <a:ext uri="{FF2B5EF4-FFF2-40B4-BE49-F238E27FC236}">
                  <a16:creationId xmlns:a16="http://schemas.microsoft.com/office/drawing/2014/main" id="{02127AB4-22D4-4B15-8A04-C5947A1402B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76018BA0-62F5-43D4-9660-4005E401641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F74C0DFF-C48B-48FD-AA43-88FF45952C5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500946F1-1681-4DC4-8C43-D68AF2B6BA1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EF9080AB-6B98-4A9C-8F4D-89F8E8143466}"/>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98" name="テキスト ボックス 197">
            <a:extLst>
              <a:ext uri="{FF2B5EF4-FFF2-40B4-BE49-F238E27FC236}">
                <a16:creationId xmlns:a16="http://schemas.microsoft.com/office/drawing/2014/main" id="{69622052-8C8C-499D-BF81-0BDB24F9E7E7}"/>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99" name="図 198" descr="飛ぶ, 探す, イエロー, 挿絵 が含まれている画像&#10;&#10;自動的に生成された説明">
            <a:extLst>
              <a:ext uri="{FF2B5EF4-FFF2-40B4-BE49-F238E27FC236}">
                <a16:creationId xmlns:a16="http://schemas.microsoft.com/office/drawing/2014/main" id="{58B6A531-1FF8-40D1-9C71-D2627BB4E6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200" name="テキスト ボックス 199">
            <a:extLst>
              <a:ext uri="{FF2B5EF4-FFF2-40B4-BE49-F238E27FC236}">
                <a16:creationId xmlns:a16="http://schemas.microsoft.com/office/drawing/2014/main" id="{DA255FD4-3752-44E8-8E75-75FB1BE025F5}"/>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01" name="四角形: 角を丸くする 323">
            <a:extLst>
              <a:ext uri="{FF2B5EF4-FFF2-40B4-BE49-F238E27FC236}">
                <a16:creationId xmlns:a16="http://schemas.microsoft.com/office/drawing/2014/main" id="{AC5CFB77-3507-40C9-AD8F-4EE6130384A6}"/>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2" name="図 201">
            <a:extLst>
              <a:ext uri="{FF2B5EF4-FFF2-40B4-BE49-F238E27FC236}">
                <a16:creationId xmlns:a16="http://schemas.microsoft.com/office/drawing/2014/main" id="{1538D500-BF76-458E-A8AF-F3842B91B0E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203" name="正方形/長方形 202">
            <a:extLst>
              <a:ext uri="{FF2B5EF4-FFF2-40B4-BE49-F238E27FC236}">
                <a16:creationId xmlns:a16="http://schemas.microsoft.com/office/drawing/2014/main" id="{F1E8BCFB-FF66-4B73-B3D6-4276A581CAEF}"/>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4" name="ブローチ 203">
            <a:extLst>
              <a:ext uri="{FF2B5EF4-FFF2-40B4-BE49-F238E27FC236}">
                <a16:creationId xmlns:a16="http://schemas.microsoft.com/office/drawing/2014/main" id="{3E25C484-2ABD-4978-922A-C4910F642BD0}"/>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05" name="グループ化 204">
            <a:extLst>
              <a:ext uri="{FF2B5EF4-FFF2-40B4-BE49-F238E27FC236}">
                <a16:creationId xmlns:a16="http://schemas.microsoft.com/office/drawing/2014/main" id="{085D860D-6C29-4056-9C9D-E1478A35427E}"/>
              </a:ext>
            </a:extLst>
          </p:cNvPr>
          <p:cNvGrpSpPr/>
          <p:nvPr/>
        </p:nvGrpSpPr>
        <p:grpSpPr>
          <a:xfrm>
            <a:off x="7522441" y="4380472"/>
            <a:ext cx="49456" cy="259642"/>
            <a:chOff x="5753695" y="5016625"/>
            <a:chExt cx="49456" cy="259642"/>
          </a:xfrm>
        </p:grpSpPr>
        <p:sp>
          <p:nvSpPr>
            <p:cNvPr id="206" name="楕円 205">
              <a:extLst>
                <a:ext uri="{FF2B5EF4-FFF2-40B4-BE49-F238E27FC236}">
                  <a16:creationId xmlns:a16="http://schemas.microsoft.com/office/drawing/2014/main" id="{C99F8B6B-C6E4-429A-B1B5-1A79E493DFE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CB19290C-544F-4F37-8B49-AC678AF99C2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2761F285-8C12-4EFC-8BCA-3D304687D2E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82E0CE7E-C1C2-4F43-8816-90D4DB7F91A3}"/>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6C0B7541-0B21-4A7C-97E9-D2D57E8739E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11" name="テキスト ボックス 210">
            <a:extLst>
              <a:ext uri="{FF2B5EF4-FFF2-40B4-BE49-F238E27FC236}">
                <a16:creationId xmlns:a16="http://schemas.microsoft.com/office/drawing/2014/main" id="{D71AD3A0-C1AD-4135-8416-10F12485AC08}"/>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12" name="図 211" descr="飛ぶ, 探す, イエロー, 挿絵 が含まれている画像&#10;&#10;自動的に生成された説明">
            <a:extLst>
              <a:ext uri="{FF2B5EF4-FFF2-40B4-BE49-F238E27FC236}">
                <a16:creationId xmlns:a16="http://schemas.microsoft.com/office/drawing/2014/main" id="{A51596CF-AA53-4111-9258-74B0EE3441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213" name="テキスト ボックス 212">
            <a:extLst>
              <a:ext uri="{FF2B5EF4-FFF2-40B4-BE49-F238E27FC236}">
                <a16:creationId xmlns:a16="http://schemas.microsoft.com/office/drawing/2014/main" id="{38BD90DD-1290-4D20-BE5C-BA28B5744685}"/>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14" name="四角形: 角を丸くする 323">
            <a:extLst>
              <a:ext uri="{FF2B5EF4-FFF2-40B4-BE49-F238E27FC236}">
                <a16:creationId xmlns:a16="http://schemas.microsoft.com/office/drawing/2014/main" id="{5692843F-0CC9-417D-9F34-045C9D6E0149}"/>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15" name="図 214">
            <a:extLst>
              <a:ext uri="{FF2B5EF4-FFF2-40B4-BE49-F238E27FC236}">
                <a16:creationId xmlns:a16="http://schemas.microsoft.com/office/drawing/2014/main" id="{45085A4E-50DE-4256-B41A-ABE9A685C28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216" name="正方形/長方形 215">
            <a:extLst>
              <a:ext uri="{FF2B5EF4-FFF2-40B4-BE49-F238E27FC236}">
                <a16:creationId xmlns:a16="http://schemas.microsoft.com/office/drawing/2014/main" id="{8AAF5701-DFBF-45B2-8A44-FD72A620461C}"/>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43DE8785-FCD6-438A-85EC-3C6758AFBC1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8" name="グループ化 217">
            <a:extLst>
              <a:ext uri="{FF2B5EF4-FFF2-40B4-BE49-F238E27FC236}">
                <a16:creationId xmlns:a16="http://schemas.microsoft.com/office/drawing/2014/main" id="{2F995413-502D-45D1-B5D0-360E467A07DC}"/>
              </a:ext>
            </a:extLst>
          </p:cNvPr>
          <p:cNvGrpSpPr/>
          <p:nvPr/>
        </p:nvGrpSpPr>
        <p:grpSpPr>
          <a:xfrm>
            <a:off x="8075157" y="4389994"/>
            <a:ext cx="49456" cy="259642"/>
            <a:chOff x="5753695" y="5016625"/>
            <a:chExt cx="49456" cy="259642"/>
          </a:xfrm>
        </p:grpSpPr>
        <p:sp>
          <p:nvSpPr>
            <p:cNvPr id="219" name="楕円 218">
              <a:extLst>
                <a:ext uri="{FF2B5EF4-FFF2-40B4-BE49-F238E27FC236}">
                  <a16:creationId xmlns:a16="http://schemas.microsoft.com/office/drawing/2014/main" id="{C90F13E8-16BB-47CC-9076-0EB2E32EEE6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B76A64E9-20A9-4D80-A2F3-52408AFFC44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1E1F902D-AF41-4885-BF55-61EE44C2F1F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2FCC864B-4D97-4AC2-ACA3-4E0CDFCF981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6C066296-2AA5-415F-B404-F02C831D79A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24" name="テキスト ボックス 223">
            <a:extLst>
              <a:ext uri="{FF2B5EF4-FFF2-40B4-BE49-F238E27FC236}">
                <a16:creationId xmlns:a16="http://schemas.microsoft.com/office/drawing/2014/main" id="{45C22B87-C2C7-4DEC-8963-75C17629CA13}"/>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25" name="図 224" descr="飛ぶ, 探す, イエロー, 挿絵 が含まれている画像&#10;&#10;自動的に生成された説明">
            <a:extLst>
              <a:ext uri="{FF2B5EF4-FFF2-40B4-BE49-F238E27FC236}">
                <a16:creationId xmlns:a16="http://schemas.microsoft.com/office/drawing/2014/main" id="{6886C490-E762-4DBF-9758-E0E0446137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226" name="円/楕円 7">
            <a:extLst>
              <a:ext uri="{FF2B5EF4-FFF2-40B4-BE49-F238E27FC236}">
                <a16:creationId xmlns:a16="http://schemas.microsoft.com/office/drawing/2014/main" id="{8A928C3C-0431-4A7B-A185-4D9067A5AA07}"/>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227" name="円/楕円 7">
            <a:extLst>
              <a:ext uri="{FF2B5EF4-FFF2-40B4-BE49-F238E27FC236}">
                <a16:creationId xmlns:a16="http://schemas.microsoft.com/office/drawing/2014/main" id="{E0F5B50B-DEF4-47C4-8E70-375B16816E9A}"/>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228" name="四角形: 角を丸くする 313">
            <a:extLst>
              <a:ext uri="{FF2B5EF4-FFF2-40B4-BE49-F238E27FC236}">
                <a16:creationId xmlns:a16="http://schemas.microsoft.com/office/drawing/2014/main" id="{211A887A-36FC-4DDB-8DE5-5AA9790A0147}"/>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9" name="四角形: 角を丸くする 313">
            <a:extLst>
              <a:ext uri="{FF2B5EF4-FFF2-40B4-BE49-F238E27FC236}">
                <a16:creationId xmlns:a16="http://schemas.microsoft.com/office/drawing/2014/main" id="{AE2A95CD-B02B-4255-AFE2-BFF7ABFEFE62}"/>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230" name="円/楕円 7">
            <a:extLst>
              <a:ext uri="{FF2B5EF4-FFF2-40B4-BE49-F238E27FC236}">
                <a16:creationId xmlns:a16="http://schemas.microsoft.com/office/drawing/2014/main" id="{BB583E7C-0855-4415-88D3-C1A5C7D01FD5}"/>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231" name="円/楕円 7">
            <a:extLst>
              <a:ext uri="{FF2B5EF4-FFF2-40B4-BE49-F238E27FC236}">
                <a16:creationId xmlns:a16="http://schemas.microsoft.com/office/drawing/2014/main" id="{4C1F6635-7681-4BE0-B0DA-984C96AACB8F}"/>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232" name="四角形: 角を丸くする 328">
            <a:extLst>
              <a:ext uri="{FF2B5EF4-FFF2-40B4-BE49-F238E27FC236}">
                <a16:creationId xmlns:a16="http://schemas.microsoft.com/office/drawing/2014/main" id="{BD970D8D-41D9-4EFC-BFA9-525F2E2D549B}"/>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33" name="四角形: 角を丸くする 323">
            <a:extLst>
              <a:ext uri="{FF2B5EF4-FFF2-40B4-BE49-F238E27FC236}">
                <a16:creationId xmlns:a16="http://schemas.microsoft.com/office/drawing/2014/main" id="{1739602E-B8C9-4A27-A393-DB1CD8BBB21E}"/>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34" name="図 233">
            <a:extLst>
              <a:ext uri="{FF2B5EF4-FFF2-40B4-BE49-F238E27FC236}">
                <a16:creationId xmlns:a16="http://schemas.microsoft.com/office/drawing/2014/main" id="{9AF4B640-5D5D-4125-A31C-B45C26192E4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235" name="正方形/長方形 234">
            <a:extLst>
              <a:ext uri="{FF2B5EF4-FFF2-40B4-BE49-F238E27FC236}">
                <a16:creationId xmlns:a16="http://schemas.microsoft.com/office/drawing/2014/main" id="{09DFA917-6E76-4266-ABA0-D76903F220A8}"/>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6" name="ブローチ 235">
            <a:extLst>
              <a:ext uri="{FF2B5EF4-FFF2-40B4-BE49-F238E27FC236}">
                <a16:creationId xmlns:a16="http://schemas.microsoft.com/office/drawing/2014/main" id="{3369DFAC-BBBB-4419-A618-72457B36FCBF}"/>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37" name="グループ化 236">
            <a:extLst>
              <a:ext uri="{FF2B5EF4-FFF2-40B4-BE49-F238E27FC236}">
                <a16:creationId xmlns:a16="http://schemas.microsoft.com/office/drawing/2014/main" id="{3FB5A206-710D-4BE0-9250-057BFE47F991}"/>
              </a:ext>
            </a:extLst>
          </p:cNvPr>
          <p:cNvGrpSpPr/>
          <p:nvPr/>
        </p:nvGrpSpPr>
        <p:grpSpPr>
          <a:xfrm>
            <a:off x="5760053" y="5051785"/>
            <a:ext cx="49456" cy="259642"/>
            <a:chOff x="5753695" y="5016625"/>
            <a:chExt cx="49456" cy="259642"/>
          </a:xfrm>
        </p:grpSpPr>
        <p:sp>
          <p:nvSpPr>
            <p:cNvPr id="238" name="楕円 237">
              <a:extLst>
                <a:ext uri="{FF2B5EF4-FFF2-40B4-BE49-F238E27FC236}">
                  <a16:creationId xmlns:a16="http://schemas.microsoft.com/office/drawing/2014/main" id="{22061CBC-A294-44D5-BDA7-E9C9B613739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9" name="楕円 238">
              <a:extLst>
                <a:ext uri="{FF2B5EF4-FFF2-40B4-BE49-F238E27FC236}">
                  <a16:creationId xmlns:a16="http://schemas.microsoft.com/office/drawing/2014/main" id="{988A4D88-70F7-4B78-AE84-571D3B1BED9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0" name="楕円 239">
              <a:extLst>
                <a:ext uri="{FF2B5EF4-FFF2-40B4-BE49-F238E27FC236}">
                  <a16:creationId xmlns:a16="http://schemas.microsoft.com/office/drawing/2014/main" id="{235ED2E0-3EDF-4825-AFE5-29C1EB1547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2519F147-5A18-44A6-84E3-4B00B1995B8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03E7F375-EDA7-47F2-8495-FB04128F36B3}"/>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43" name="テキスト ボックス 242">
            <a:extLst>
              <a:ext uri="{FF2B5EF4-FFF2-40B4-BE49-F238E27FC236}">
                <a16:creationId xmlns:a16="http://schemas.microsoft.com/office/drawing/2014/main" id="{07BD6F6A-80E8-466B-9DCE-0853F801F24B}"/>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D22B7E4C-B399-47FC-9F9E-2724DA5CCF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245" name="四角形: 角を丸くする 323">
            <a:extLst>
              <a:ext uri="{FF2B5EF4-FFF2-40B4-BE49-F238E27FC236}">
                <a16:creationId xmlns:a16="http://schemas.microsoft.com/office/drawing/2014/main" id="{4D884486-CAB4-4EF3-BC51-A66732328735}"/>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6" name="図 245">
            <a:extLst>
              <a:ext uri="{FF2B5EF4-FFF2-40B4-BE49-F238E27FC236}">
                <a16:creationId xmlns:a16="http://schemas.microsoft.com/office/drawing/2014/main" id="{2BA2BF69-863A-45D4-BE18-75381F71630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247" name="正方形/長方形 246">
            <a:extLst>
              <a:ext uri="{FF2B5EF4-FFF2-40B4-BE49-F238E27FC236}">
                <a16:creationId xmlns:a16="http://schemas.microsoft.com/office/drawing/2014/main" id="{4E4F6F65-0217-420F-9BA2-325CFE2A4830}"/>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E07833BF-059B-41F2-8505-FB248ECB8B2E}"/>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9" name="グループ化 248">
            <a:extLst>
              <a:ext uri="{FF2B5EF4-FFF2-40B4-BE49-F238E27FC236}">
                <a16:creationId xmlns:a16="http://schemas.microsoft.com/office/drawing/2014/main" id="{A64B49E6-FF22-495B-B86B-813322CD46BE}"/>
              </a:ext>
            </a:extLst>
          </p:cNvPr>
          <p:cNvGrpSpPr/>
          <p:nvPr/>
        </p:nvGrpSpPr>
        <p:grpSpPr>
          <a:xfrm>
            <a:off x="6377271" y="5059664"/>
            <a:ext cx="49456" cy="259642"/>
            <a:chOff x="5753695" y="5016625"/>
            <a:chExt cx="49456" cy="259642"/>
          </a:xfrm>
        </p:grpSpPr>
        <p:sp>
          <p:nvSpPr>
            <p:cNvPr id="250" name="楕円 249">
              <a:extLst>
                <a:ext uri="{FF2B5EF4-FFF2-40B4-BE49-F238E27FC236}">
                  <a16:creationId xmlns:a16="http://schemas.microsoft.com/office/drawing/2014/main" id="{7D724BFE-52DA-4F16-B807-47BE3010F5D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DDCB7F5E-1F0D-4867-8AC8-E4402AA63D2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1039454B-00A2-453D-8FA0-0E68156B1C7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F6113D2D-2678-4321-B76C-50BCB5020D2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70FD2219-FA36-4227-9ABC-D4C48565A01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5" name="テキスト ボックス 254">
            <a:extLst>
              <a:ext uri="{FF2B5EF4-FFF2-40B4-BE49-F238E27FC236}">
                <a16:creationId xmlns:a16="http://schemas.microsoft.com/office/drawing/2014/main" id="{8788DBC5-DE7F-44EF-A6AB-00559847D688}"/>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56" name="図 255" descr="飛ぶ, 探す, イエロー, 挿絵 が含まれている画像&#10;&#10;自動的に生成された説明">
            <a:extLst>
              <a:ext uri="{FF2B5EF4-FFF2-40B4-BE49-F238E27FC236}">
                <a16:creationId xmlns:a16="http://schemas.microsoft.com/office/drawing/2014/main" id="{F4BC85A7-A29F-4B4C-8002-8474C1060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257" name="四角形: 角を丸くする 323">
            <a:extLst>
              <a:ext uri="{FF2B5EF4-FFF2-40B4-BE49-F238E27FC236}">
                <a16:creationId xmlns:a16="http://schemas.microsoft.com/office/drawing/2014/main" id="{A0D5C364-83E4-4048-8FC1-B1A9FCA5F90B}"/>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58" name="図 257">
            <a:extLst>
              <a:ext uri="{FF2B5EF4-FFF2-40B4-BE49-F238E27FC236}">
                <a16:creationId xmlns:a16="http://schemas.microsoft.com/office/drawing/2014/main" id="{26ECE7CB-3B13-4C55-B949-5B64432D855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259" name="正方形/長方形 258">
            <a:extLst>
              <a:ext uri="{FF2B5EF4-FFF2-40B4-BE49-F238E27FC236}">
                <a16:creationId xmlns:a16="http://schemas.microsoft.com/office/drawing/2014/main" id="{C29AE8D6-1D25-4E35-9ABA-AB86BAE43CA7}"/>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60" name="ブローチ 259">
            <a:extLst>
              <a:ext uri="{FF2B5EF4-FFF2-40B4-BE49-F238E27FC236}">
                <a16:creationId xmlns:a16="http://schemas.microsoft.com/office/drawing/2014/main" id="{7B726977-2CD5-4FC4-96BE-CEFE8B6EB31D}"/>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61" name="グループ化 260">
            <a:extLst>
              <a:ext uri="{FF2B5EF4-FFF2-40B4-BE49-F238E27FC236}">
                <a16:creationId xmlns:a16="http://schemas.microsoft.com/office/drawing/2014/main" id="{5C926EED-07AB-4C54-ACCC-E1F6D3C16B18}"/>
              </a:ext>
            </a:extLst>
          </p:cNvPr>
          <p:cNvGrpSpPr/>
          <p:nvPr/>
        </p:nvGrpSpPr>
        <p:grpSpPr>
          <a:xfrm>
            <a:off x="6956201" y="5065556"/>
            <a:ext cx="49456" cy="259642"/>
            <a:chOff x="5753695" y="5016625"/>
            <a:chExt cx="49456" cy="259642"/>
          </a:xfrm>
        </p:grpSpPr>
        <p:sp>
          <p:nvSpPr>
            <p:cNvPr id="262" name="楕円 261">
              <a:extLst>
                <a:ext uri="{FF2B5EF4-FFF2-40B4-BE49-F238E27FC236}">
                  <a16:creationId xmlns:a16="http://schemas.microsoft.com/office/drawing/2014/main" id="{B1C05313-24E8-46E7-AB1E-A94B7A29E95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3CA1C65F-D634-4CA5-A2EE-0A714CF4E59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C71A7EBC-DECE-465D-9F39-4BF55F6A694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4E7E0494-5898-4C68-B239-593B1A861AA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DABE0CC3-C04D-4E82-B638-4BBBBCD2633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7" name="テキスト ボックス 266">
            <a:extLst>
              <a:ext uri="{FF2B5EF4-FFF2-40B4-BE49-F238E27FC236}">
                <a16:creationId xmlns:a16="http://schemas.microsoft.com/office/drawing/2014/main" id="{8E92BB18-D67B-4848-9D0D-810A5CAB44FC}"/>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68" name="図 267" descr="飛ぶ, 探す, イエロー, 挿絵 が含まれている画像&#10;&#10;自動的に生成された説明">
            <a:extLst>
              <a:ext uri="{FF2B5EF4-FFF2-40B4-BE49-F238E27FC236}">
                <a16:creationId xmlns:a16="http://schemas.microsoft.com/office/drawing/2014/main" id="{68E2555B-CBB8-4EC9-822E-3D5A31BE3F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269" name="四角形: 角を丸くする 323">
            <a:extLst>
              <a:ext uri="{FF2B5EF4-FFF2-40B4-BE49-F238E27FC236}">
                <a16:creationId xmlns:a16="http://schemas.microsoft.com/office/drawing/2014/main" id="{7C8C4155-1D78-48D6-B92B-443717FC362C}"/>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0" name="図 269">
            <a:extLst>
              <a:ext uri="{FF2B5EF4-FFF2-40B4-BE49-F238E27FC236}">
                <a16:creationId xmlns:a16="http://schemas.microsoft.com/office/drawing/2014/main" id="{ADF193DB-A173-4AB3-A611-B821FA8F3B2B}"/>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271" name="正方形/長方形 270">
            <a:extLst>
              <a:ext uri="{FF2B5EF4-FFF2-40B4-BE49-F238E27FC236}">
                <a16:creationId xmlns:a16="http://schemas.microsoft.com/office/drawing/2014/main" id="{CBD5983C-1501-4ACF-BB26-6B2216FE190E}"/>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72" name="ブローチ 271">
            <a:extLst>
              <a:ext uri="{FF2B5EF4-FFF2-40B4-BE49-F238E27FC236}">
                <a16:creationId xmlns:a16="http://schemas.microsoft.com/office/drawing/2014/main" id="{00FF2579-D473-4271-829F-87065FEFA033}"/>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73" name="グループ化 272">
            <a:extLst>
              <a:ext uri="{FF2B5EF4-FFF2-40B4-BE49-F238E27FC236}">
                <a16:creationId xmlns:a16="http://schemas.microsoft.com/office/drawing/2014/main" id="{9C77692A-4AF3-4DC9-9751-C32155CE18D4}"/>
              </a:ext>
            </a:extLst>
          </p:cNvPr>
          <p:cNvGrpSpPr/>
          <p:nvPr/>
        </p:nvGrpSpPr>
        <p:grpSpPr>
          <a:xfrm>
            <a:off x="7521137" y="5059648"/>
            <a:ext cx="49456" cy="259642"/>
            <a:chOff x="5753695" y="5016625"/>
            <a:chExt cx="49456" cy="259642"/>
          </a:xfrm>
        </p:grpSpPr>
        <p:sp>
          <p:nvSpPr>
            <p:cNvPr id="274" name="楕円 273">
              <a:extLst>
                <a:ext uri="{FF2B5EF4-FFF2-40B4-BE49-F238E27FC236}">
                  <a16:creationId xmlns:a16="http://schemas.microsoft.com/office/drawing/2014/main" id="{4F725B79-611E-43DD-AA05-DAAAB23291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77C18457-A0EB-4F39-A3DE-512CC77437D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30A3743B-ACE8-492E-B1C4-0A6A8E712D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A0051A0C-F1A9-4DF9-BF7D-AC0C6BD338F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8" name="楕円 277">
              <a:extLst>
                <a:ext uri="{FF2B5EF4-FFF2-40B4-BE49-F238E27FC236}">
                  <a16:creationId xmlns:a16="http://schemas.microsoft.com/office/drawing/2014/main" id="{497A51E7-3335-45E2-BFD0-FA43ABBA713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9" name="テキスト ボックス 278">
            <a:extLst>
              <a:ext uri="{FF2B5EF4-FFF2-40B4-BE49-F238E27FC236}">
                <a16:creationId xmlns:a16="http://schemas.microsoft.com/office/drawing/2014/main" id="{62077FC2-DA41-4E9C-B35D-182F8D73CC66}"/>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80" name="図 279" descr="飛ぶ, 探す, イエロー, 挿絵 が含まれている画像&#10;&#10;自動的に生成された説明">
            <a:extLst>
              <a:ext uri="{FF2B5EF4-FFF2-40B4-BE49-F238E27FC236}">
                <a16:creationId xmlns:a16="http://schemas.microsoft.com/office/drawing/2014/main" id="{A33F07F5-A402-4670-8F88-2952D4F3E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281" name="四角形: 角を丸くする 323">
            <a:extLst>
              <a:ext uri="{FF2B5EF4-FFF2-40B4-BE49-F238E27FC236}">
                <a16:creationId xmlns:a16="http://schemas.microsoft.com/office/drawing/2014/main" id="{BCA326A8-BD56-4705-A61D-B9380C84E0F4}"/>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82" name="図 281">
            <a:extLst>
              <a:ext uri="{FF2B5EF4-FFF2-40B4-BE49-F238E27FC236}">
                <a16:creationId xmlns:a16="http://schemas.microsoft.com/office/drawing/2014/main" id="{D8C074FA-015A-45B3-B073-4B4A42B6262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283" name="正方形/長方形 282">
            <a:extLst>
              <a:ext uri="{FF2B5EF4-FFF2-40B4-BE49-F238E27FC236}">
                <a16:creationId xmlns:a16="http://schemas.microsoft.com/office/drawing/2014/main" id="{48C98135-4732-456C-83B0-6EC60E553329}"/>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4" name="ブローチ 283">
            <a:extLst>
              <a:ext uri="{FF2B5EF4-FFF2-40B4-BE49-F238E27FC236}">
                <a16:creationId xmlns:a16="http://schemas.microsoft.com/office/drawing/2014/main" id="{B129D352-858F-4DF2-8AED-5892E7E1AEA7}"/>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5" name="グループ化 284">
            <a:extLst>
              <a:ext uri="{FF2B5EF4-FFF2-40B4-BE49-F238E27FC236}">
                <a16:creationId xmlns:a16="http://schemas.microsoft.com/office/drawing/2014/main" id="{0AFBFC75-6739-4138-9EA5-4D0D6931B956}"/>
              </a:ext>
            </a:extLst>
          </p:cNvPr>
          <p:cNvGrpSpPr/>
          <p:nvPr/>
        </p:nvGrpSpPr>
        <p:grpSpPr>
          <a:xfrm>
            <a:off x="8105175" y="5065973"/>
            <a:ext cx="49456" cy="259642"/>
            <a:chOff x="5753695" y="5016625"/>
            <a:chExt cx="49456" cy="259642"/>
          </a:xfrm>
        </p:grpSpPr>
        <p:sp>
          <p:nvSpPr>
            <p:cNvPr id="286" name="楕円 285">
              <a:extLst>
                <a:ext uri="{FF2B5EF4-FFF2-40B4-BE49-F238E27FC236}">
                  <a16:creationId xmlns:a16="http://schemas.microsoft.com/office/drawing/2014/main" id="{5934032B-C570-446A-B68D-FA844488AE0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02993125-537D-433C-94EA-5432522DE0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C39C02DD-3D86-4F62-A366-F3BAAF733DD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B2495C5A-DF1F-4EB8-B0A0-D8590467280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BFC2765A-995A-4496-9CF6-DC12047B57A8}"/>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91" name="テキスト ボックス 290">
            <a:extLst>
              <a:ext uri="{FF2B5EF4-FFF2-40B4-BE49-F238E27FC236}">
                <a16:creationId xmlns:a16="http://schemas.microsoft.com/office/drawing/2014/main" id="{A2472249-0CD4-4753-9902-B90C6DE15305}"/>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92" name="図 291" descr="飛ぶ, 探す, イエロー, 挿絵 が含まれている画像&#10;&#10;自動的に生成された説明">
            <a:extLst>
              <a:ext uri="{FF2B5EF4-FFF2-40B4-BE49-F238E27FC236}">
                <a16:creationId xmlns:a16="http://schemas.microsoft.com/office/drawing/2014/main" id="{0E2A458F-99A5-4679-9A5A-4CD3CA09E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293" name="角丸四角形 169">
            <a:extLst>
              <a:ext uri="{FF2B5EF4-FFF2-40B4-BE49-F238E27FC236}">
                <a16:creationId xmlns:a16="http://schemas.microsoft.com/office/drawing/2014/main" id="{23F04DF0-0277-452E-BF66-9C3A33FB850F}"/>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4" name="角丸四角形 169">
            <a:extLst>
              <a:ext uri="{FF2B5EF4-FFF2-40B4-BE49-F238E27FC236}">
                <a16:creationId xmlns:a16="http://schemas.microsoft.com/office/drawing/2014/main" id="{A71FAD51-6186-4CD4-8160-DC853D19E0F7}"/>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5" name="円/楕円 7">
            <a:extLst>
              <a:ext uri="{FF2B5EF4-FFF2-40B4-BE49-F238E27FC236}">
                <a16:creationId xmlns:a16="http://schemas.microsoft.com/office/drawing/2014/main" id="{661CDC4C-4564-449F-964D-BCD2EF73CEA0}"/>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96" name="円/楕円 7">
            <a:extLst>
              <a:ext uri="{FF2B5EF4-FFF2-40B4-BE49-F238E27FC236}">
                <a16:creationId xmlns:a16="http://schemas.microsoft.com/office/drawing/2014/main" id="{5C4B89B0-C098-47CF-B303-55DADE024A4A}"/>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72265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4880809"/>
            <a:ext cx="1980029" cy="246221"/>
          </a:xfrm>
          <a:prstGeom prst="rect">
            <a:avLst/>
          </a:prstGeom>
          <a:noFill/>
        </p:spPr>
        <p:txBody>
          <a:bodyPr wrap="none" rtlCol="0">
            <a:spAutoFit/>
          </a:bodyPr>
          <a:lstStyle/>
          <a:p>
            <a:r>
              <a:rPr kumimoji="1" lang="ja-JP" altLang="en-US" sz="1000"/>
              <a:t>報酬一覧が確認できるボタン。</a:t>
            </a:r>
            <a:endParaRPr kumimoji="1" lang="en-US" altLang="ja-JP" sz="1000"/>
          </a:p>
        </p:txBody>
      </p:sp>
      <p:sp>
        <p:nvSpPr>
          <p:cNvPr id="56" name="テキスト ボックス 55">
            <a:extLst>
              <a:ext uri="{FF2B5EF4-FFF2-40B4-BE49-F238E27FC236}">
                <a16:creationId xmlns:a16="http://schemas.microsoft.com/office/drawing/2014/main" id="{B117A3EA-1275-4005-9B72-00077C93B816}"/>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pic>
        <p:nvPicPr>
          <p:cNvPr id="4" name="図 3" descr="ブルー, 駐車場, ストリート, 駐車 が含まれている画像&#10;&#10;自動的に生成された説明">
            <a:extLst>
              <a:ext uri="{FF2B5EF4-FFF2-40B4-BE49-F238E27FC236}">
                <a16:creationId xmlns:a16="http://schemas.microsoft.com/office/drawing/2014/main" id="{27B83C37-5FC2-43C5-9425-D945CF8B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98" y="1106857"/>
            <a:ext cx="2144677" cy="380660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25527" cy="276999"/>
          </a:xfrm>
          <a:prstGeom prst="rect">
            <a:avLst/>
          </a:prstGeom>
          <a:noFill/>
        </p:spPr>
        <p:txBody>
          <a:bodyPr wrap="none" rtlCol="0">
            <a:spAutoFit/>
          </a:bodyPr>
          <a:lstStyle/>
          <a:p>
            <a:r>
              <a:rPr kumimoji="1" lang="ja-JP" altLang="en-US" sz="1200" b="1"/>
              <a:t>○</a:t>
            </a:r>
            <a:r>
              <a:rPr kumimoji="1" lang="en-US" altLang="ja-JP" sz="1200" b="1"/>
              <a:t>tr200</a:t>
            </a:r>
            <a:r>
              <a:rPr kumimoji="1" lang="ja-JP" altLang="en-US" sz="1200" b="1"/>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．ページ見出し</a:t>
            </a:r>
            <a:endParaRPr kumimoji="1" lang="en-US" altLang="ja-JP" sz="80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a:latin typeface="+mn-ea"/>
              </a:rPr>
              <a:t>画面の下部が強化画面の</a:t>
            </a:r>
            <a:r>
              <a:rPr kumimoji="1" lang="en-US" altLang="ja-JP" sz="1000">
                <a:latin typeface="+mn-ea"/>
              </a:rPr>
              <a:t>tr120.</a:t>
            </a:r>
            <a:r>
              <a:rPr kumimoji="1" lang="ja-JP" altLang="en-US" sz="1000">
                <a:latin typeface="+mn-ea"/>
              </a:rPr>
              <a:t>強化素材選択と同じ。</a:t>
            </a:r>
            <a:endParaRPr kumimoji="1" lang="en-US" altLang="ja-JP" sz="1000">
              <a:latin typeface="+mn-ea"/>
            </a:endParaRPr>
          </a:p>
          <a:p>
            <a:r>
              <a:rPr kumimoji="1" lang="ja-JP" altLang="en-US" sz="1000">
                <a:latin typeface="+mn-ea"/>
              </a:rPr>
              <a:t>上部の表示が変わる。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a:t>01</a:t>
            </a:r>
            <a:r>
              <a:rPr kumimoji="1" lang="ja-JP" altLang="en-US" sz="1050" b="1"/>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a:t>ページ見出しのテキスト。</a:t>
            </a:r>
            <a:endParaRPr kumimoji="1" lang="en-US" altLang="ja-JP" sz="100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．もどるボタン</a:t>
            </a:r>
            <a:endParaRPr kumimoji="1" lang="en-US" altLang="ja-JP" sz="80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2013785"/>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820594"/>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．ポイント状況</a:t>
            </a:r>
            <a:endParaRPr kumimoji="1" lang="en-US" altLang="ja-JP" sz="800">
              <a:latin typeface="+mn-ea"/>
            </a:endParaRPr>
          </a:p>
        </p:txBody>
      </p: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74708"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．次のアイテム表示</a:t>
            </a:r>
            <a:endParaRPr kumimoji="1" lang="en-US" altLang="ja-JP" sz="80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72116" cy="215444"/>
          </a:xfrm>
          <a:prstGeom prst="rect">
            <a:avLst/>
          </a:prstGeom>
          <a:noFill/>
        </p:spPr>
        <p:txBody>
          <a:bodyPr wrap="none" rtlCol="0">
            <a:spAutoFit/>
          </a:bodyPr>
          <a:lstStyle/>
          <a:p>
            <a:r>
              <a:rPr kumimoji="1" lang="en-US" altLang="ja-JP" sz="800">
                <a:latin typeface="+mn-ea"/>
              </a:rPr>
              <a:t>05</a:t>
            </a:r>
            <a:r>
              <a:rPr kumimoji="1" lang="ja-JP" altLang="en-US" sz="800">
                <a:latin typeface="+mn-ea"/>
              </a:rPr>
              <a:t>．報酬確認ボタン</a:t>
            </a:r>
            <a:endParaRPr kumimoji="1" lang="en-US" altLang="ja-JP" sz="80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69524" cy="215444"/>
          </a:xfrm>
          <a:prstGeom prst="rect">
            <a:avLst/>
          </a:prstGeom>
          <a:noFill/>
        </p:spPr>
        <p:txBody>
          <a:bodyPr wrap="none" rtlCol="0">
            <a:spAutoFit/>
          </a:bodyPr>
          <a:lstStyle/>
          <a:p>
            <a:r>
              <a:rPr kumimoji="1" lang="en-US" altLang="ja-JP" sz="800">
                <a:latin typeface="+mn-ea"/>
              </a:rPr>
              <a:t>06</a:t>
            </a:r>
            <a:r>
              <a:rPr kumimoji="1" lang="ja-JP" altLang="en-US" sz="800">
                <a:latin typeface="+mn-ea"/>
              </a:rPr>
              <a:t>．カードリスト</a:t>
            </a:r>
            <a:endParaRPr kumimoji="1" lang="en-US" altLang="ja-JP" sz="80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a:t>02</a:t>
            </a:r>
            <a:r>
              <a:rPr kumimoji="1" lang="ja-JP" altLang="en-US" sz="1050" b="1"/>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a:t>ショップトップにもどるボタン。</a:t>
            </a:r>
            <a:endParaRPr kumimoji="1" lang="en-US" altLang="ja-JP" sz="100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a:t>03</a:t>
            </a:r>
            <a:r>
              <a:rPr kumimoji="1" lang="ja-JP" altLang="en-US" sz="1050" b="1"/>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a:t>カードが選択されていくとその分加算されるポイントを加えたものが</a:t>
            </a:r>
            <a:endParaRPr kumimoji="1" lang="en-US" altLang="ja-JP" sz="1000"/>
          </a:p>
          <a:p>
            <a:r>
              <a:rPr kumimoji="1" lang="ja-JP" altLang="en-US" sz="1000"/>
              <a:t>右にリアルタイムで表示される。</a:t>
            </a:r>
            <a:endParaRPr kumimoji="1" lang="en-US" altLang="ja-JP" sz="100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3589071"/>
            <a:ext cx="1606530" cy="253916"/>
          </a:xfrm>
          <a:prstGeom prst="rect">
            <a:avLst/>
          </a:prstGeom>
          <a:noFill/>
        </p:spPr>
        <p:txBody>
          <a:bodyPr wrap="none" rtlCol="0">
            <a:spAutoFit/>
          </a:bodyPr>
          <a:lstStyle/>
          <a:p>
            <a:r>
              <a:rPr kumimoji="1" lang="en-US" altLang="ja-JP" sz="1050" b="1"/>
              <a:t>04</a:t>
            </a:r>
            <a:r>
              <a:rPr kumimoji="1" lang="ja-JP" altLang="en-US" sz="1050" b="1"/>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3841248"/>
            <a:ext cx="3749744" cy="707886"/>
          </a:xfrm>
          <a:prstGeom prst="rect">
            <a:avLst/>
          </a:prstGeom>
          <a:noFill/>
        </p:spPr>
        <p:txBody>
          <a:bodyPr wrap="none" rtlCol="0">
            <a:spAutoFit/>
          </a:bodyPr>
          <a:lstStyle/>
          <a:p>
            <a:r>
              <a:rPr kumimoji="1" lang="ja-JP" altLang="en-US" sz="1000"/>
              <a:t>次のアイテムのアイコンと名前と個数、</a:t>
            </a:r>
            <a:endParaRPr kumimoji="1" lang="en-US" altLang="ja-JP" sz="1000"/>
          </a:p>
          <a:p>
            <a:r>
              <a:rPr kumimoji="1" lang="ja-JP" altLang="en-US" sz="1000"/>
              <a:t>そして獲得のためのポイントが表示される。</a:t>
            </a:r>
            <a:endParaRPr kumimoji="1" lang="en-US" altLang="ja-JP" sz="1000"/>
          </a:p>
          <a:p>
            <a:r>
              <a:rPr kumimoji="1" lang="en-US" altLang="ja-JP" sz="1000"/>
              <a:t>※</a:t>
            </a:r>
            <a:r>
              <a:rPr kumimoji="1" lang="ja-JP" altLang="en-US" sz="1000"/>
              <a:t>報酬リストは最後を過ぎると、</a:t>
            </a:r>
            <a:r>
              <a:rPr kumimoji="1" lang="en-US" altLang="ja-JP" sz="1000"/>
              <a:t>×</a:t>
            </a:r>
            <a:r>
              <a:rPr kumimoji="1" lang="ja-JP" altLang="en-US" sz="1000"/>
              <a:t>ポイントごとに同じものが</a:t>
            </a:r>
            <a:endParaRPr kumimoji="1" lang="en-US" altLang="ja-JP" sz="1000"/>
          </a:p>
          <a:p>
            <a:r>
              <a:rPr kumimoji="1" lang="ja-JP" altLang="en-US" sz="1000"/>
              <a:t>配られるというようになるので、無くなることはない想定。</a:t>
            </a:r>
            <a:endParaRPr kumimoji="1" lang="en-US" altLang="ja-JP" sz="100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4626893"/>
            <a:ext cx="1412566" cy="253916"/>
          </a:xfrm>
          <a:prstGeom prst="rect">
            <a:avLst/>
          </a:prstGeom>
          <a:noFill/>
        </p:spPr>
        <p:txBody>
          <a:bodyPr wrap="none" rtlCol="0">
            <a:spAutoFit/>
          </a:bodyPr>
          <a:lstStyle/>
          <a:p>
            <a:r>
              <a:rPr kumimoji="1" lang="en-US" altLang="ja-JP" sz="1050" b="1"/>
              <a:t>05</a:t>
            </a:r>
            <a:r>
              <a:rPr kumimoji="1" lang="ja-JP" altLang="en-US" sz="1050" b="1"/>
              <a:t>．報酬確認ボタン</a:t>
            </a:r>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179879"/>
            <a:ext cx="1277914" cy="253916"/>
          </a:xfrm>
          <a:prstGeom prst="rect">
            <a:avLst/>
          </a:prstGeom>
          <a:noFill/>
        </p:spPr>
        <p:txBody>
          <a:bodyPr wrap="none" rtlCol="0">
            <a:spAutoFit/>
          </a:bodyPr>
          <a:lstStyle/>
          <a:p>
            <a:r>
              <a:rPr kumimoji="1" lang="en-US" altLang="ja-JP" sz="1050" b="1"/>
              <a:t>06</a:t>
            </a:r>
            <a:r>
              <a:rPr kumimoji="1" lang="ja-JP" altLang="en-US" sz="1050" b="1"/>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5433795"/>
            <a:ext cx="2108269" cy="246221"/>
          </a:xfrm>
          <a:prstGeom prst="rect">
            <a:avLst/>
          </a:prstGeom>
          <a:noFill/>
        </p:spPr>
        <p:txBody>
          <a:bodyPr wrap="none" rtlCol="0">
            <a:spAutoFit/>
          </a:bodyPr>
          <a:lstStyle/>
          <a:p>
            <a:r>
              <a:rPr kumimoji="1" lang="ja-JP" altLang="en-US" sz="1000"/>
              <a:t>前述の強化と同様の表示エリア。</a:t>
            </a:r>
            <a:endParaRPr kumimoji="1" lang="en-US" altLang="ja-JP" sz="100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latin typeface="+mn-ea"/>
              </a:rPr>
              <a:t>おまかせについて</a:t>
            </a:r>
            <a:r>
              <a:rPr kumimoji="1" lang="ja-JP" altLang="en-US" sz="1000" b="1" u="sng">
                <a:solidFill>
                  <a:srgbClr val="FF0000"/>
                </a:solidFill>
                <a:latin typeface="+mn-ea"/>
              </a:rPr>
              <a:t>（</a:t>
            </a:r>
            <a:r>
              <a:rPr kumimoji="1" lang="en-US" altLang="ja-JP" sz="1000" b="1" u="sng">
                <a:solidFill>
                  <a:srgbClr val="FF0000"/>
                </a:solidFill>
                <a:latin typeface="+mn-ea"/>
              </a:rPr>
              <a:t>20191217</a:t>
            </a:r>
            <a:r>
              <a:rPr kumimoji="1" lang="ja-JP" altLang="en-US" sz="1000" b="1" u="sng">
                <a:solidFill>
                  <a:srgbClr val="FF0000"/>
                </a:solidFill>
                <a:latin typeface="+mn-ea"/>
              </a:rPr>
              <a:t>修正）</a:t>
            </a:r>
            <a:endParaRPr kumimoji="1" lang="en-US" altLang="ja-JP" sz="1000" b="1" u="sng">
              <a:solidFill>
                <a:srgbClr val="FF0000"/>
              </a:solidFill>
              <a:latin typeface="+mn-ea"/>
            </a:endParaRPr>
          </a:p>
          <a:p>
            <a:r>
              <a:rPr kumimoji="1" lang="ja-JP" altLang="en-US" sz="1000">
                <a:solidFill>
                  <a:schemeClr val="tx1"/>
                </a:solidFill>
                <a:latin typeface="+mn-ea"/>
              </a:rPr>
              <a:t>おまかせは</a:t>
            </a:r>
            <a:r>
              <a:rPr lang="ja-JP" altLang="en-US" sz="1000">
                <a:solidFill>
                  <a:schemeClr val="tx1"/>
                </a:solidFill>
              </a:rPr>
              <a:t>全ての部隊</a:t>
            </a:r>
            <a:r>
              <a:rPr lang="en-US" altLang="ja-JP" sz="1000">
                <a:solidFill>
                  <a:schemeClr val="tx1"/>
                </a:solidFill>
              </a:rPr>
              <a:t>(</a:t>
            </a:r>
            <a:r>
              <a:rPr lang="ja-JP" altLang="en-US" sz="1000">
                <a:solidFill>
                  <a:schemeClr val="tx1"/>
                </a:solidFill>
              </a:rPr>
              <a:t>支援兵器も含む</a:t>
            </a:r>
            <a:r>
              <a:rPr lang="en-US" altLang="ja-JP" sz="1000">
                <a:solidFill>
                  <a:schemeClr val="tx1"/>
                </a:solidFill>
              </a:rPr>
              <a:t>)</a:t>
            </a:r>
            <a:r>
              <a:rPr lang="ja-JP" altLang="en-US" sz="1000">
                <a:solidFill>
                  <a:schemeClr val="tx1"/>
                </a:solidFill>
              </a:rPr>
              <a:t>及び増援キャラで装備していない★</a:t>
            </a:r>
            <a:r>
              <a:rPr lang="en-US" altLang="ja-JP" sz="1000">
                <a:solidFill>
                  <a:schemeClr val="tx1"/>
                </a:solidFill>
              </a:rPr>
              <a:t>3</a:t>
            </a:r>
            <a:r>
              <a:rPr lang="ja-JP" altLang="en-US" sz="1000">
                <a:solidFill>
                  <a:schemeClr val="tx1"/>
                </a:solidFill>
              </a:rPr>
              <a:t>のものを最大で</a:t>
            </a:r>
            <a:r>
              <a:rPr lang="en-US" altLang="ja-JP" sz="1000">
                <a:solidFill>
                  <a:schemeClr val="tx1"/>
                </a:solidFill>
              </a:rPr>
              <a:t>99</a:t>
            </a:r>
            <a:r>
              <a:rPr lang="ja-JP" altLang="en-US" sz="1000">
                <a:solidFill>
                  <a:schemeClr val="tx1"/>
                </a:solidFill>
              </a:rPr>
              <a:t>枚まで選択する。</a:t>
            </a:r>
            <a:endParaRPr kumimoji="1" lang="ja-JP" altLang="en-US" sz="1000">
              <a:solidFill>
                <a:schemeClr val="tx1"/>
              </a:solidFill>
              <a:latin typeface="+mn-ea"/>
            </a:endParaRPr>
          </a:p>
        </p:txBody>
      </p:sp>
      <p:sp>
        <p:nvSpPr>
          <p:cNvPr id="57" name="テキスト ボックス 56">
            <a:extLst>
              <a:ext uri="{FF2B5EF4-FFF2-40B4-BE49-F238E27FC236}">
                <a16:creationId xmlns:a16="http://schemas.microsoft.com/office/drawing/2014/main" id="{F7CAF6E1-4EA7-4D44-89C5-E6FE409C54A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35678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71538" cy="307777"/>
          </a:xfrm>
          <a:prstGeom prst="rect">
            <a:avLst/>
          </a:prstGeom>
          <a:noFill/>
        </p:spPr>
        <p:txBody>
          <a:bodyPr wrap="none" rtlCol="0" anchor="t">
            <a:spAutoFit/>
          </a:bodyPr>
          <a:lstStyle/>
          <a:p>
            <a:r>
              <a:rPr kumimoji="1" lang="ja-JP" altLang="en-US" sz="1400" b="1">
                <a:latin typeface="メイリオ"/>
                <a:ea typeface="メイリオ"/>
              </a:rPr>
              <a:t>■[tr]TRカード強化画面仕様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402370" y="1927105"/>
            <a:ext cx="1138453" cy="200055"/>
          </a:xfrm>
          <a:prstGeom prst="rect">
            <a:avLst/>
          </a:prstGeom>
        </p:spPr>
        <p:txBody>
          <a:bodyPr wrap="none">
            <a:spAutoFit/>
          </a:bodyPr>
          <a:lstStyle/>
          <a:p>
            <a:r>
              <a:rPr lang="en-US" altLang="ja-JP" sz="700">
                <a:hlinkClick r:id="rId4" action="ppaction://hlinksldjump"/>
              </a:rPr>
              <a:t>tr110.</a:t>
            </a:r>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328963" y="1931520"/>
            <a:ext cx="1023037" cy="200055"/>
          </a:xfrm>
          <a:prstGeom prst="rect">
            <a:avLst/>
          </a:prstGeom>
        </p:spPr>
        <p:txBody>
          <a:bodyPr wrap="none">
            <a:spAutoFit/>
          </a:bodyPr>
          <a:lstStyle/>
          <a:p>
            <a:r>
              <a:rPr lang="en-US" altLang="ja-JP" sz="700">
                <a:latin typeface="+mn-ea"/>
                <a:hlinkClick r:id="rId6" action="ppaction://hlinksldjump"/>
              </a:rPr>
              <a:t>tr100.TR</a:t>
            </a:r>
            <a:r>
              <a:rPr lang="ja-JP" altLang="en-US" sz="700">
                <a:latin typeface="+mn-ea"/>
                <a:hlinkClick r:id="rId6" action="ppaction://hlinksldjump"/>
              </a:rPr>
              <a:t>カード</a:t>
            </a:r>
            <a:r>
              <a:rPr lang="en-US" altLang="ja-JP" sz="700">
                <a:latin typeface="+mn-ea"/>
                <a:hlinkClick r:id="rId6" action="ppaction://hlinksldjump"/>
              </a:rPr>
              <a:t>TOP</a:t>
            </a:r>
            <a:endParaRPr lang="ja-JP" altLang="en-US" sz="700">
              <a:latin typeface="+mn-ea"/>
            </a:endParaRPr>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7"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916015" y="2943209"/>
            <a:ext cx="3000725" cy="328014"/>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188286" y="4262187"/>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a:stCxn id="49" idx="3"/>
            <a:endCxn id="85" idx="1"/>
          </p:cNvCxnSpPr>
          <p:nvPr/>
        </p:nvCxnSpPr>
        <p:spPr>
          <a:xfrm>
            <a:off x="2162385" y="1507591"/>
            <a:ext cx="559418" cy="4386566"/>
          </a:xfrm>
          <a:prstGeom prst="bentConnector3">
            <a:avLst>
              <a:gd name="adj1" fmla="val 1708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58054" y="6312525"/>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8"/>
          <a:stretch>
            <a:fillRect/>
          </a:stretch>
        </p:blipFill>
        <p:spPr>
          <a:xfrm>
            <a:off x="2721803" y="5303524"/>
            <a:ext cx="685896" cy="1181265"/>
          </a:xfrm>
          <a:prstGeom prst="rect">
            <a:avLst/>
          </a:prstGeom>
        </p:spPr>
      </p:pic>
      <p:sp>
        <p:nvSpPr>
          <p:cNvPr id="86" name="正方形/長方形 85">
            <a:hlinkClick r:id="rId9" action="ppaction://hlinksldjump"/>
            <a:extLst>
              <a:ext uri="{FF2B5EF4-FFF2-40B4-BE49-F238E27FC236}">
                <a16:creationId xmlns:a16="http://schemas.microsoft.com/office/drawing/2014/main" id="{BD1853A3-2B79-46DC-B342-A59C040F934D}"/>
              </a:ext>
            </a:extLst>
          </p:cNvPr>
          <p:cNvSpPr/>
          <p:nvPr/>
        </p:nvSpPr>
        <p:spPr>
          <a:xfrm>
            <a:off x="2533306" y="6536054"/>
            <a:ext cx="1019831" cy="200055"/>
          </a:xfrm>
          <a:prstGeom prst="rect">
            <a:avLst/>
          </a:prstGeom>
        </p:spPr>
        <p:txBody>
          <a:bodyPr wrap="none">
            <a:spAutoFit/>
          </a:bodyPr>
          <a:lstStyle/>
          <a:p>
            <a:r>
              <a:rPr lang="en-US" altLang="ja-JP" sz="700">
                <a:hlinkClick r:id="rId10" action="ppaction://hlinksldjump"/>
              </a:rPr>
              <a:t>tr100b.TR</a:t>
            </a:r>
            <a:r>
              <a:rPr lang="ja-JP" altLang="en-US" sz="700">
                <a:hlinkClick r:id="rId10"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1"/>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614633" y="1927104"/>
            <a:ext cx="955711" cy="200055"/>
          </a:xfrm>
          <a:prstGeom prst="rect">
            <a:avLst/>
          </a:prstGeom>
        </p:spPr>
        <p:txBody>
          <a:bodyPr wrap="none">
            <a:spAutoFit/>
          </a:bodyPr>
          <a:lstStyle/>
          <a:p>
            <a:r>
              <a:rPr lang="en-US" altLang="ja-JP" sz="700">
                <a:hlinkClick r:id="rId12" action="ppaction://hlinksldjump"/>
              </a:rPr>
              <a:t>tr120.</a:t>
            </a:r>
            <a:r>
              <a:rPr lang="ja-JP" altLang="en-US" sz="700">
                <a:hlinkClick r:id="rId12"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3"/>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en-US" altLang="ja-JP" sz="700">
                <a:hlinkClick r:id="rId14" action="ppaction://hlinksldjump"/>
              </a:rPr>
              <a:t>tr130.</a:t>
            </a:r>
            <a:r>
              <a:rPr lang="ja-JP" altLang="en-US" sz="700">
                <a:hlinkClick r:id="rId14"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5"/>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6"/>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7"/>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18"/>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19" action="ppaction://hlinksldjump"/>
            <a:extLst>
              <a:ext uri="{FF2B5EF4-FFF2-40B4-BE49-F238E27FC236}">
                <a16:creationId xmlns:a16="http://schemas.microsoft.com/office/drawing/2014/main" id="{7E3C4A53-B5F3-4A97-B0DA-B91D58A52654}"/>
              </a:ext>
            </a:extLst>
          </p:cNvPr>
          <p:cNvSpPr/>
          <p:nvPr/>
        </p:nvSpPr>
        <p:spPr>
          <a:xfrm>
            <a:off x="4804090" y="3095663"/>
            <a:ext cx="1016625" cy="200055"/>
          </a:xfrm>
          <a:prstGeom prst="rect">
            <a:avLst/>
          </a:prstGeom>
        </p:spPr>
        <p:txBody>
          <a:bodyPr wrap="none">
            <a:spAutoFit/>
          </a:bodyPr>
          <a:lstStyle/>
          <a:p>
            <a:pPr algn="ctr"/>
            <a:r>
              <a:rPr lang="en-US" altLang="ja-JP" sz="700">
                <a:hlinkClick r:id="rId19" action="ppaction://hlinksldjump"/>
              </a:rPr>
              <a:t>tr130a.</a:t>
            </a:r>
            <a:r>
              <a:rPr lang="ja-JP" altLang="en-US" sz="700">
                <a:hlinkClick r:id="rId19" action="ppaction://hlinksldjump"/>
              </a:rPr>
              <a:t>進化素材確認</a:t>
            </a:r>
            <a:endParaRPr lang="ja-JP" altLang="en-US" sz="700"/>
          </a:p>
        </p:txBody>
      </p:sp>
      <p:sp>
        <p:nvSpPr>
          <p:cNvPr id="105" name="正方形/長方形 104">
            <a:hlinkClick r:id="rId20"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en-US" altLang="ja-JP" sz="700">
                <a:hlinkClick r:id="rId20" action="ppaction://hlinksldjump"/>
              </a:rPr>
              <a:t>tr130b.</a:t>
            </a:r>
            <a:r>
              <a:rPr lang="ja-JP" altLang="en-US" sz="700">
                <a:hlinkClick r:id="rId20" action="ppaction://hlinksldjump"/>
              </a:rPr>
              <a:t>進化演出</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20430" y="1927104"/>
            <a:ext cx="1016625" cy="200055"/>
          </a:xfrm>
          <a:prstGeom prst="rect">
            <a:avLst/>
          </a:prstGeom>
        </p:spPr>
        <p:txBody>
          <a:bodyPr wrap="none">
            <a:spAutoFit/>
          </a:bodyPr>
          <a:lstStyle/>
          <a:p>
            <a:r>
              <a:rPr lang="en-US" altLang="ja-JP" sz="700">
                <a:hlinkClick r:id="rId21" action="ppaction://hlinksldjump"/>
              </a:rPr>
              <a:t>tr120b.</a:t>
            </a:r>
            <a:r>
              <a:rPr lang="ja-JP" altLang="en-US" sz="700">
                <a:hlinkClick r:id="rId21"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5927519" y="1927103"/>
            <a:ext cx="833883" cy="200055"/>
          </a:xfrm>
          <a:prstGeom prst="rect">
            <a:avLst/>
          </a:prstGeom>
        </p:spPr>
        <p:txBody>
          <a:bodyPr wrap="none">
            <a:spAutoFit/>
          </a:bodyPr>
          <a:lstStyle/>
          <a:p>
            <a:pPr algn="ctr"/>
            <a:r>
              <a:rPr lang="en-US" altLang="ja-JP" sz="700">
                <a:hlinkClick r:id="rId12" action="ppaction://hlinksldjump"/>
              </a:rPr>
              <a:t>tr120c.</a:t>
            </a:r>
            <a:r>
              <a:rPr lang="ja-JP" altLang="en-US" sz="700">
                <a:hlinkClick r:id="rId12" action="ppaction://hlinksldjump"/>
              </a:rPr>
              <a:t>強化演出</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47832" y="3082823"/>
            <a:ext cx="1106392" cy="200055"/>
          </a:xfrm>
          <a:prstGeom prst="rect">
            <a:avLst/>
          </a:prstGeom>
        </p:spPr>
        <p:txBody>
          <a:bodyPr wrap="none">
            <a:spAutoFit/>
          </a:bodyPr>
          <a:lstStyle/>
          <a:p>
            <a:pPr algn="ctr"/>
            <a:r>
              <a:rPr lang="en-US" altLang="ja-JP" sz="700">
                <a:hlinkClick r:id="rId9" action="ppaction://hlinksldjump"/>
              </a:rPr>
              <a:t>tr110a.</a:t>
            </a:r>
            <a:r>
              <a:rPr lang="ja-JP" altLang="en-US" sz="700">
                <a:hlinkClick r:id="rId9"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2"/>
          <a:stretch>
            <a:fillRect/>
          </a:stretch>
        </p:blipFill>
        <p:spPr>
          <a:xfrm>
            <a:off x="127239" y="5117528"/>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3"/>
          <a:stretch>
            <a:fillRect/>
          </a:stretch>
        </p:blipFill>
        <p:spPr>
          <a:xfrm>
            <a:off x="1140523" y="5127055"/>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17674" y="6259714"/>
            <a:ext cx="952656" cy="200055"/>
          </a:xfrm>
          <a:prstGeom prst="rect">
            <a:avLst/>
          </a:prstGeom>
        </p:spPr>
        <p:txBody>
          <a:bodyPr wrap="square">
            <a:spAutoFit/>
          </a:bodyPr>
          <a:lstStyle/>
          <a:p>
            <a:pPr algn="ctr"/>
            <a:r>
              <a:rPr lang="en-US" altLang="ja-JP" sz="700">
                <a:hlinkClick r:id="rId24" action="ppaction://hlinksldjump"/>
              </a:rPr>
              <a:t>tr140.</a:t>
            </a:r>
            <a:r>
              <a:rPr lang="ja-JP" altLang="en-US" sz="700">
                <a:hlinkClick r:id="rId24"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997616" y="6254270"/>
            <a:ext cx="952656" cy="200055"/>
          </a:xfrm>
          <a:prstGeom prst="rect">
            <a:avLst/>
          </a:prstGeom>
        </p:spPr>
        <p:txBody>
          <a:bodyPr wrap="square">
            <a:spAutoFit/>
          </a:bodyPr>
          <a:lstStyle/>
          <a:p>
            <a:pPr algn="ctr"/>
            <a:r>
              <a:rPr lang="en-US" altLang="ja-JP" sz="700">
                <a:hlinkClick r:id="rId25" action="ppaction://hlinksldjump"/>
              </a:rPr>
              <a:t>tr150.</a:t>
            </a:r>
            <a:r>
              <a:rPr lang="ja-JP" altLang="en-US" sz="700">
                <a:hlinkClick r:id="rId25" action="ppaction://hlinksldjump"/>
              </a:rPr>
              <a:t>フィルタ</a:t>
            </a:r>
            <a:endParaRPr lang="ja-JP" altLang="en-US" sz="700"/>
          </a:p>
        </p:txBody>
      </p:sp>
      <p:grpSp>
        <p:nvGrpSpPr>
          <p:cNvPr id="11" name="グループ化 10">
            <a:extLst>
              <a:ext uri="{FF2B5EF4-FFF2-40B4-BE49-F238E27FC236}">
                <a16:creationId xmlns:a16="http://schemas.microsoft.com/office/drawing/2014/main" id="{A49E2C55-2E3F-42BE-A39A-EE1C45CCB52A}"/>
              </a:ext>
            </a:extLst>
          </p:cNvPr>
          <p:cNvGrpSpPr/>
          <p:nvPr/>
        </p:nvGrpSpPr>
        <p:grpSpPr>
          <a:xfrm>
            <a:off x="2726197" y="3991348"/>
            <a:ext cx="3551624" cy="2598830"/>
            <a:chOff x="1829422" y="1410014"/>
            <a:chExt cx="5610424" cy="4105320"/>
          </a:xfrm>
        </p:grpSpPr>
        <p:pic>
          <p:nvPicPr>
            <p:cNvPr id="107" name="図 106"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511160" y="3558043"/>
              <a:ext cx="953630" cy="1689888"/>
            </a:xfrm>
            <a:prstGeom prst="rect">
              <a:avLst/>
            </a:prstGeom>
          </p:spPr>
        </p:pic>
        <p:pic>
          <p:nvPicPr>
            <p:cNvPr id="110" name="図 109"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829422" y="1410014"/>
              <a:ext cx="950624" cy="1687270"/>
            </a:xfrm>
            <a:prstGeom prst="rect">
              <a:avLst/>
            </a:prstGeom>
          </p:spPr>
        </p:pic>
        <p:pic>
          <p:nvPicPr>
            <p:cNvPr id="111" name="図 110"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0658" y="1410014"/>
              <a:ext cx="954132" cy="1690778"/>
            </a:xfrm>
            <a:prstGeom prst="rect">
              <a:avLst/>
            </a:prstGeom>
          </p:spPr>
        </p:pic>
        <p:pic>
          <p:nvPicPr>
            <p:cNvPr id="112" name="図 111"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930750" y="1410014"/>
              <a:ext cx="954132" cy="1690778"/>
            </a:xfrm>
            <a:prstGeom prst="rect">
              <a:avLst/>
            </a:prstGeom>
          </p:spPr>
        </p:pic>
        <p:pic>
          <p:nvPicPr>
            <p:cNvPr id="114" name="図 113"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350842" y="1410014"/>
              <a:ext cx="954132" cy="1690778"/>
            </a:xfrm>
            <a:prstGeom prst="rect">
              <a:avLst/>
            </a:prstGeom>
          </p:spPr>
        </p:pic>
        <p:cxnSp>
          <p:nvCxnSpPr>
            <p:cNvPr id="119" name="直線矢印コネクタ 118">
              <a:extLst>
                <a:ext uri="{FF2B5EF4-FFF2-40B4-BE49-F238E27FC236}">
                  <a16:creationId xmlns:a16="http://schemas.microsoft.com/office/drawing/2014/main" id="{CCBA559E-7B1F-45DE-8919-D22E0A0332BD}"/>
                </a:ext>
              </a:extLst>
            </p:cNvPr>
            <p:cNvCxnSpPr>
              <a:cxnSpLocks/>
              <a:stCxn id="110" idx="3"/>
              <a:endCxn id="111" idx="1"/>
            </p:cNvCxnSpPr>
            <p:nvPr/>
          </p:nvCxnSpPr>
          <p:spPr>
            <a:xfrm>
              <a:off x="2780046" y="225364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A99C128E-7C75-40D9-8478-181D95E6B41D}"/>
                </a:ext>
              </a:extLst>
            </p:cNvPr>
            <p:cNvCxnSpPr>
              <a:cxnSpLocks/>
              <a:stCxn id="111" idx="3"/>
              <a:endCxn id="112" idx="1"/>
            </p:cNvCxnSpPr>
            <p:nvPr/>
          </p:nvCxnSpPr>
          <p:spPr>
            <a:xfrm>
              <a:off x="4464790"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5BD7C64-4C40-4AD0-9240-DAC21E2B98C8}"/>
                </a:ext>
              </a:extLst>
            </p:cNvPr>
            <p:cNvCxnSpPr>
              <a:cxnSpLocks/>
              <a:stCxn id="112" idx="3"/>
              <a:endCxn id="114" idx="1"/>
            </p:cNvCxnSpPr>
            <p:nvPr/>
          </p:nvCxnSpPr>
          <p:spPr>
            <a:xfrm>
              <a:off x="5884882"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32">
              <a:extLst>
                <a:ext uri="{FF2B5EF4-FFF2-40B4-BE49-F238E27FC236}">
                  <a16:creationId xmlns:a16="http://schemas.microsoft.com/office/drawing/2014/main" id="{EAA30A1B-4624-4D1C-9D2D-A72548B6246B}"/>
                </a:ext>
              </a:extLst>
            </p:cNvPr>
            <p:cNvCxnSpPr>
              <a:cxnSpLocks/>
              <a:stCxn id="110" idx="3"/>
              <a:endCxn id="107" idx="1"/>
            </p:cNvCxnSpPr>
            <p:nvPr/>
          </p:nvCxnSpPr>
          <p:spPr>
            <a:xfrm>
              <a:off x="2780046" y="225364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36">
              <a:extLst>
                <a:ext uri="{FF2B5EF4-FFF2-40B4-BE49-F238E27FC236}">
                  <a16:creationId xmlns:a16="http://schemas.microsoft.com/office/drawing/2014/main" id="{1176DDC9-F9D6-4269-B883-6A3A8EAB533B}"/>
                </a:ext>
              </a:extLst>
            </p:cNvPr>
            <p:cNvSpPr txBox="1"/>
            <p:nvPr/>
          </p:nvSpPr>
          <p:spPr>
            <a:xfrm>
              <a:off x="3385635" y="3106150"/>
              <a:ext cx="1365378" cy="2674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dirty="0">
                  <a:latin typeface="+mn-ea"/>
                </a:rPr>
                <a:t>tr200a.</a:t>
              </a:r>
              <a:r>
                <a:rPr kumimoji="1" lang="ja-JP" altLang="en-US" sz="500" dirty="0">
                  <a:latin typeface="+mn-ea"/>
                </a:rPr>
                <a:t>分解カード注意</a:t>
              </a:r>
            </a:p>
          </p:txBody>
        </p:sp>
        <p:sp>
          <p:nvSpPr>
            <p:cNvPr id="124" name="テキスト ボックス 37">
              <a:extLst>
                <a:ext uri="{FF2B5EF4-FFF2-40B4-BE49-F238E27FC236}">
                  <a16:creationId xmlns:a16="http://schemas.microsoft.com/office/drawing/2014/main" id="{F107B867-4603-408D-AA98-41FC72D3D218}"/>
                </a:ext>
              </a:extLst>
            </p:cNvPr>
            <p:cNvSpPr txBox="1"/>
            <p:nvPr/>
          </p:nvSpPr>
          <p:spPr>
            <a:xfrm>
              <a:off x="4914732" y="3106434"/>
              <a:ext cx="1127349" cy="2674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dirty="0">
                  <a:latin typeface="+mn-ea"/>
                </a:rPr>
                <a:t>tr200b.</a:t>
              </a:r>
              <a:r>
                <a:rPr kumimoji="1" lang="ja-JP" altLang="en-US" sz="500" dirty="0">
                  <a:latin typeface="+mn-ea"/>
                </a:rPr>
                <a:t>分解結果</a:t>
              </a:r>
              <a:r>
                <a:rPr kumimoji="1" lang="en-US" altLang="ja-JP" sz="500" dirty="0">
                  <a:latin typeface="+mn-ea"/>
                </a:rPr>
                <a:t>1</a:t>
              </a:r>
              <a:endParaRPr kumimoji="1" lang="ja-JP" altLang="en-US" sz="500" dirty="0">
                <a:latin typeface="+mn-ea"/>
              </a:endParaRPr>
            </a:p>
          </p:txBody>
        </p:sp>
        <p:sp>
          <p:nvSpPr>
            <p:cNvPr id="125" name="テキスト ボックス 39">
              <a:extLst>
                <a:ext uri="{FF2B5EF4-FFF2-40B4-BE49-F238E27FC236}">
                  <a16:creationId xmlns:a16="http://schemas.microsoft.com/office/drawing/2014/main" id="{12EDF06B-5DCD-4BBE-A9FA-51C15347DC14}"/>
                </a:ext>
              </a:extLst>
            </p:cNvPr>
            <p:cNvSpPr txBox="1"/>
            <p:nvPr/>
          </p:nvSpPr>
          <p:spPr>
            <a:xfrm>
              <a:off x="6322626" y="3106150"/>
              <a:ext cx="1117220" cy="2674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dirty="0">
                  <a:latin typeface="+mn-ea"/>
                </a:rPr>
                <a:t>tr200c.</a:t>
              </a:r>
              <a:r>
                <a:rPr kumimoji="1" lang="ja-JP" altLang="en-US" sz="500" dirty="0">
                  <a:latin typeface="+mn-ea"/>
                </a:rPr>
                <a:t>分解結果</a:t>
              </a:r>
              <a:r>
                <a:rPr kumimoji="1" lang="en-US" altLang="ja-JP" sz="500" dirty="0">
                  <a:latin typeface="+mn-ea"/>
                </a:rPr>
                <a:t>2</a:t>
              </a:r>
              <a:endParaRPr kumimoji="1" lang="ja-JP" altLang="en-US" sz="500" dirty="0">
                <a:latin typeface="+mn-ea"/>
              </a:endParaRPr>
            </a:p>
          </p:txBody>
        </p:sp>
        <p:sp>
          <p:nvSpPr>
            <p:cNvPr id="126" name="テキスト ボックス 40">
              <a:extLst>
                <a:ext uri="{FF2B5EF4-FFF2-40B4-BE49-F238E27FC236}">
                  <a16:creationId xmlns:a16="http://schemas.microsoft.com/office/drawing/2014/main" id="{9C4C9C24-BC41-4C11-8142-B6E1F60BCD1D}"/>
                </a:ext>
              </a:extLst>
            </p:cNvPr>
            <p:cNvSpPr txBox="1"/>
            <p:nvPr/>
          </p:nvSpPr>
          <p:spPr>
            <a:xfrm>
              <a:off x="3403268" y="5247930"/>
              <a:ext cx="1367912" cy="2674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dirty="0">
                  <a:latin typeface="+mn-ea"/>
                </a:rPr>
                <a:t>tr200d.</a:t>
              </a:r>
              <a:r>
                <a:rPr kumimoji="1" lang="ja-JP" altLang="en-US" sz="500" dirty="0">
                  <a:latin typeface="+mn-ea"/>
                </a:rPr>
                <a:t>分解報酬リスト</a:t>
              </a:r>
            </a:p>
          </p:txBody>
        </p:sp>
        <p:pic>
          <p:nvPicPr>
            <p:cNvPr id="127" name="図 126"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30750" y="3558043"/>
              <a:ext cx="953625" cy="1689879"/>
            </a:xfrm>
            <a:prstGeom prst="rect">
              <a:avLst/>
            </a:prstGeom>
          </p:spPr>
        </p:pic>
        <p:sp>
          <p:nvSpPr>
            <p:cNvPr id="128" name="テキスト ボックス 27">
              <a:extLst>
                <a:ext uri="{FF2B5EF4-FFF2-40B4-BE49-F238E27FC236}">
                  <a16:creationId xmlns:a16="http://schemas.microsoft.com/office/drawing/2014/main" id="{5F61DFB4-E72F-44C8-8A07-60C8A490F97C}"/>
                </a:ext>
              </a:extLst>
            </p:cNvPr>
            <p:cNvSpPr txBox="1"/>
            <p:nvPr/>
          </p:nvSpPr>
          <p:spPr>
            <a:xfrm>
              <a:off x="4645174" y="5247930"/>
              <a:ext cx="1770535" cy="2674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dirty="0">
                  <a:latin typeface="+mn-ea"/>
                </a:rPr>
                <a:t>tr200e.</a:t>
              </a:r>
              <a:r>
                <a:rPr kumimoji="1" lang="ja-JP" altLang="en-US" sz="500" dirty="0">
                  <a:latin typeface="+mn-ea"/>
                </a:rPr>
                <a:t>アイテム説明ウィンドウ</a:t>
              </a:r>
            </a:p>
          </p:txBody>
        </p:sp>
        <p:cxnSp>
          <p:nvCxnSpPr>
            <p:cNvPr id="129" name="直線矢印コネクタ 128">
              <a:extLst>
                <a:ext uri="{FF2B5EF4-FFF2-40B4-BE49-F238E27FC236}">
                  <a16:creationId xmlns:a16="http://schemas.microsoft.com/office/drawing/2014/main" id="{AA7BC525-0E35-4663-BDAA-6525FC72134E}"/>
                </a:ext>
              </a:extLst>
            </p:cNvPr>
            <p:cNvCxnSpPr>
              <a:cxnSpLocks/>
              <a:stCxn id="107" idx="3"/>
              <a:endCxn id="127" idx="1"/>
            </p:cNvCxnSpPr>
            <p:nvPr/>
          </p:nvCxnSpPr>
          <p:spPr>
            <a:xfrm flipV="1">
              <a:off x="4464790" y="440298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テキスト ボックス 35">
            <a:extLst>
              <a:ext uri="{FF2B5EF4-FFF2-40B4-BE49-F238E27FC236}">
                <a16:creationId xmlns:a16="http://schemas.microsoft.com/office/drawing/2014/main" id="{CF551787-6646-4306-8E54-7ED1EC290BE8}"/>
              </a:ext>
            </a:extLst>
          </p:cNvPr>
          <p:cNvSpPr txBox="1"/>
          <p:nvPr/>
        </p:nvSpPr>
        <p:spPr>
          <a:xfrm>
            <a:off x="2604670" y="5075759"/>
            <a:ext cx="827471" cy="1692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t>
            </a:r>
            <a:r>
              <a:rPr kumimoji="1" lang="ja-JP" altLang="en-US" sz="500">
                <a:latin typeface="+mn-ea"/>
              </a:rPr>
              <a:t>分解トップ画面</a:t>
            </a:r>
          </a:p>
        </p:txBody>
      </p:sp>
      <p:grpSp>
        <p:nvGrpSpPr>
          <p:cNvPr id="2" name="グループ化 1">
            <a:extLst>
              <a:ext uri="{FF2B5EF4-FFF2-40B4-BE49-F238E27FC236}">
                <a16:creationId xmlns:a16="http://schemas.microsoft.com/office/drawing/2014/main" id="{9966461F-9908-F74C-9581-5F8AD33C0660}"/>
              </a:ext>
            </a:extLst>
          </p:cNvPr>
          <p:cNvGrpSpPr/>
          <p:nvPr/>
        </p:nvGrpSpPr>
        <p:grpSpPr>
          <a:xfrm>
            <a:off x="7443433" y="1095450"/>
            <a:ext cx="457534" cy="835719"/>
            <a:chOff x="3369026" y="165786"/>
            <a:chExt cx="2511030" cy="4586578"/>
          </a:xfrm>
        </p:grpSpPr>
        <p:sp>
          <p:nvSpPr>
            <p:cNvPr id="77" name="正方形/長方形 76">
              <a:extLst>
                <a:ext uri="{FF2B5EF4-FFF2-40B4-BE49-F238E27FC236}">
                  <a16:creationId xmlns:a16="http://schemas.microsoft.com/office/drawing/2014/main" id="{860B4558-DB32-E24A-A964-C5459F82D99F}"/>
                </a:ext>
              </a:extLst>
            </p:cNvPr>
            <p:cNvSpPr/>
            <p:nvPr/>
          </p:nvSpPr>
          <p:spPr>
            <a:xfrm>
              <a:off x="3369026" y="165786"/>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78" name="図 77">
              <a:extLst>
                <a:ext uri="{FF2B5EF4-FFF2-40B4-BE49-F238E27FC236}">
                  <a16:creationId xmlns:a16="http://schemas.microsoft.com/office/drawing/2014/main" id="{E5113E7D-439C-BA43-8D5B-D70FAF99F47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392594" y="702729"/>
              <a:ext cx="2484434" cy="3511978"/>
            </a:xfrm>
            <a:prstGeom prst="rect">
              <a:avLst/>
            </a:prstGeom>
          </p:spPr>
        </p:pic>
      </p:grpSp>
      <p:sp>
        <p:nvSpPr>
          <p:cNvPr id="79" name="正方形/長方形 78">
            <a:hlinkClick r:id="rId20" action="ppaction://hlinksldjump"/>
            <a:extLst>
              <a:ext uri="{FF2B5EF4-FFF2-40B4-BE49-F238E27FC236}">
                <a16:creationId xmlns:a16="http://schemas.microsoft.com/office/drawing/2014/main" id="{CA323027-B23A-0344-A484-3A57DC8D1494}"/>
              </a:ext>
            </a:extLst>
          </p:cNvPr>
          <p:cNvSpPr/>
          <p:nvPr/>
        </p:nvSpPr>
        <p:spPr>
          <a:xfrm>
            <a:off x="7118348" y="1927103"/>
            <a:ext cx="1138452" cy="184666"/>
          </a:xfrm>
          <a:prstGeom prst="rect">
            <a:avLst/>
          </a:prstGeom>
        </p:spPr>
        <p:txBody>
          <a:bodyPr wrap="square">
            <a:spAutoFit/>
          </a:bodyPr>
          <a:lstStyle/>
          <a:p>
            <a:pPr algn="ctr"/>
            <a:r>
              <a:rPr lang="en-US" altLang="ja-JP" sz="600">
                <a:hlinkClick r:id="rId20" action="ppaction://hlinksldjump"/>
              </a:rPr>
              <a:t>Tr1</a:t>
            </a:r>
            <a:r>
              <a:rPr lang="en-US" altLang="ja-JP" sz="600"/>
              <a:t>10c TR</a:t>
            </a:r>
            <a:r>
              <a:rPr lang="ja-JP" altLang="en-US" sz="600"/>
              <a:t>カード詳細画面</a:t>
            </a:r>
            <a:endParaRPr lang="en-US" altLang="ja-JP" sz="600"/>
          </a:p>
        </p:txBody>
      </p:sp>
      <p:cxnSp>
        <p:nvCxnSpPr>
          <p:cNvPr id="83" name="コネクタ: カギ線 80">
            <a:extLst>
              <a:ext uri="{FF2B5EF4-FFF2-40B4-BE49-F238E27FC236}">
                <a16:creationId xmlns:a16="http://schemas.microsoft.com/office/drawing/2014/main" id="{0EA555A3-FDD9-F446-94E5-89234646B8E4}"/>
              </a:ext>
            </a:extLst>
          </p:cNvPr>
          <p:cNvCxnSpPr>
            <a:cxnSpLocks/>
            <a:endCxn id="77" idx="0"/>
          </p:cNvCxnSpPr>
          <p:nvPr/>
        </p:nvCxnSpPr>
        <p:spPr>
          <a:xfrm rot="16200000" flipH="1">
            <a:off x="5303181" y="-1273568"/>
            <a:ext cx="35249" cy="4702787"/>
          </a:xfrm>
          <a:prstGeom prst="bentConnector3">
            <a:avLst>
              <a:gd name="adj1" fmla="val -64852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コネクタ: カギ線 80">
            <a:extLst>
              <a:ext uri="{FF2B5EF4-FFF2-40B4-BE49-F238E27FC236}">
                <a16:creationId xmlns:a16="http://schemas.microsoft.com/office/drawing/2014/main" id="{4F70445B-CB2E-6245-AF07-2A01353C0409}"/>
              </a:ext>
            </a:extLst>
          </p:cNvPr>
          <p:cNvCxnSpPr>
            <a:cxnSpLocks/>
            <a:stCxn id="87" idx="0"/>
            <a:endCxn id="77" idx="0"/>
          </p:cNvCxnSpPr>
          <p:nvPr/>
        </p:nvCxnSpPr>
        <p:spPr>
          <a:xfrm rot="16200000" flipH="1">
            <a:off x="5864066" y="-712684"/>
            <a:ext cx="43624" cy="3572644"/>
          </a:xfrm>
          <a:prstGeom prst="bentConnector3">
            <a:avLst>
              <a:gd name="adj1" fmla="val -125873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コネクタ: カギ線 80">
            <a:extLst>
              <a:ext uri="{FF2B5EF4-FFF2-40B4-BE49-F238E27FC236}">
                <a16:creationId xmlns:a16="http://schemas.microsoft.com/office/drawing/2014/main" id="{4C72C889-6C57-CF45-AA46-555D91113BE6}"/>
              </a:ext>
            </a:extLst>
          </p:cNvPr>
          <p:cNvCxnSpPr>
            <a:cxnSpLocks/>
            <a:stCxn id="92" idx="0"/>
            <a:endCxn id="77" idx="3"/>
          </p:cNvCxnSpPr>
          <p:nvPr/>
        </p:nvCxnSpPr>
        <p:spPr>
          <a:xfrm rot="5400000" flipH="1" flipV="1">
            <a:off x="5180551" y="375248"/>
            <a:ext cx="1582353" cy="3858479"/>
          </a:xfrm>
          <a:prstGeom prst="bentConnector4">
            <a:avLst>
              <a:gd name="adj1" fmla="val -22779"/>
              <a:gd name="adj2" fmla="val 105925"/>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コネクタ: カギ線 80">
            <a:extLst>
              <a:ext uri="{FF2B5EF4-FFF2-40B4-BE49-F238E27FC236}">
                <a16:creationId xmlns:a16="http://schemas.microsoft.com/office/drawing/2014/main" id="{81914CED-2AB7-9941-AC77-ED7CA403F58A}"/>
              </a:ext>
            </a:extLst>
          </p:cNvPr>
          <p:cNvCxnSpPr>
            <a:cxnSpLocks/>
            <a:stCxn id="113" idx="0"/>
            <a:endCxn id="78" idx="3"/>
          </p:cNvCxnSpPr>
          <p:nvPr/>
        </p:nvCxnSpPr>
        <p:spPr>
          <a:xfrm rot="5400000" flipH="1" flipV="1">
            <a:off x="4665932" y="-151659"/>
            <a:ext cx="1569579" cy="4899387"/>
          </a:xfrm>
          <a:prstGeom prst="bentConnector4">
            <a:avLst>
              <a:gd name="adj1" fmla="val -36469"/>
              <a:gd name="adj2" fmla="val 10466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コネクタ: カギ線 80">
            <a:extLst>
              <a:ext uri="{FF2B5EF4-FFF2-40B4-BE49-F238E27FC236}">
                <a16:creationId xmlns:a16="http://schemas.microsoft.com/office/drawing/2014/main" id="{2DCB53DC-5156-1D44-8863-FF3666219BC5}"/>
              </a:ext>
            </a:extLst>
          </p:cNvPr>
          <p:cNvCxnSpPr>
            <a:cxnSpLocks/>
            <a:stCxn id="85" idx="2"/>
            <a:endCxn id="77" idx="2"/>
          </p:cNvCxnSpPr>
          <p:nvPr/>
        </p:nvCxnSpPr>
        <p:spPr>
          <a:xfrm rot="5400000" flipH="1" flipV="1">
            <a:off x="3091665" y="1904254"/>
            <a:ext cx="4553620" cy="4607449"/>
          </a:xfrm>
          <a:prstGeom prst="bentConnector3">
            <a:avLst>
              <a:gd name="adj1" fmla="val -502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コネクタ: カギ線 80">
            <a:extLst>
              <a:ext uri="{FF2B5EF4-FFF2-40B4-BE49-F238E27FC236}">
                <a16:creationId xmlns:a16="http://schemas.microsoft.com/office/drawing/2014/main" id="{1CD163E5-4A81-C140-AA5E-7E698D67B35A}"/>
              </a:ext>
            </a:extLst>
          </p:cNvPr>
          <p:cNvCxnSpPr>
            <a:cxnSpLocks/>
            <a:stCxn id="110" idx="2"/>
            <a:endCxn id="77" idx="2"/>
          </p:cNvCxnSpPr>
          <p:nvPr/>
        </p:nvCxnSpPr>
        <p:spPr>
          <a:xfrm rot="5400000" flipH="1" flipV="1">
            <a:off x="3785500" y="1172757"/>
            <a:ext cx="3128288" cy="4645111"/>
          </a:xfrm>
          <a:prstGeom prst="bentConnector3">
            <a:avLst>
              <a:gd name="adj1" fmla="val -73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グループ化 81">
            <a:extLst>
              <a:ext uri="{FF2B5EF4-FFF2-40B4-BE49-F238E27FC236}">
                <a16:creationId xmlns:a16="http://schemas.microsoft.com/office/drawing/2014/main" id="{73EAB473-97C3-48B5-B33A-9DF0C00FD0E8}"/>
              </a:ext>
            </a:extLst>
          </p:cNvPr>
          <p:cNvGrpSpPr/>
          <p:nvPr/>
        </p:nvGrpSpPr>
        <p:grpSpPr>
          <a:xfrm>
            <a:off x="2744553" y="1050244"/>
            <a:ext cx="512818" cy="905504"/>
            <a:chOff x="5140112" y="408999"/>
            <a:chExt cx="3603949" cy="6363644"/>
          </a:xfrm>
        </p:grpSpPr>
        <p:sp>
          <p:nvSpPr>
            <p:cNvPr id="133" name="正方形/長方形 132">
              <a:extLst>
                <a:ext uri="{FF2B5EF4-FFF2-40B4-BE49-F238E27FC236}">
                  <a16:creationId xmlns:a16="http://schemas.microsoft.com/office/drawing/2014/main" id="{E4A1ACFD-FBF8-4392-8AF5-6A184EC11DD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00"/>
            </a:p>
            <a:p>
              <a:pPr algn="r"/>
              <a:endParaRPr kumimoji="1" lang="en-US" altLang="ja-JP" sz="100"/>
            </a:p>
            <a:p>
              <a:pPr algn="r"/>
              <a:endParaRPr kumimoji="1" lang="en-US" altLang="ja-JP" sz="100"/>
            </a:p>
            <a:p>
              <a:pPr algn="ctr"/>
              <a:r>
                <a:rPr kumimoji="1" lang="ja-JP" altLang="en-US" sz="100" b="1">
                  <a:latin typeface="メイリオ" panose="020B0604030504040204" pitchFamily="50" charset="-128"/>
                  <a:ea typeface="メイリオ" panose="020B0604030504040204" pitchFamily="50" charset="-128"/>
                </a:rPr>
                <a:t>ＴＲカードセット</a:t>
              </a:r>
            </a:p>
          </p:txBody>
        </p:sp>
        <p:sp>
          <p:nvSpPr>
            <p:cNvPr id="134" name="四角形: 角を丸くする 327">
              <a:extLst>
                <a:ext uri="{FF2B5EF4-FFF2-40B4-BE49-F238E27FC236}">
                  <a16:creationId xmlns:a16="http://schemas.microsoft.com/office/drawing/2014/main" id="{02E1220A-F0C2-4D9D-AA75-F3F0AA72337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135" name="四角形: 角を丸くする 328">
              <a:extLst>
                <a:ext uri="{FF2B5EF4-FFF2-40B4-BE49-F238E27FC236}">
                  <a16:creationId xmlns:a16="http://schemas.microsoft.com/office/drawing/2014/main" id="{A3D520A4-0DDA-40E7-9155-0DB360C16472}"/>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136" name="四角形: 角を丸くする 313">
              <a:extLst>
                <a:ext uri="{FF2B5EF4-FFF2-40B4-BE49-F238E27FC236}">
                  <a16:creationId xmlns:a16="http://schemas.microsoft.com/office/drawing/2014/main" id="{8D6205E1-4765-419D-9DB3-E80FDC3A7E54}"/>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ソート・フィルタ</a:t>
              </a:r>
              <a:endParaRPr kumimoji="1" lang="en-US" altLang="ja-JP" sz="100"/>
            </a:p>
          </p:txBody>
        </p:sp>
        <p:sp>
          <p:nvSpPr>
            <p:cNvPr id="137" name="四角形: 角を丸くする 315">
              <a:extLst>
                <a:ext uri="{FF2B5EF4-FFF2-40B4-BE49-F238E27FC236}">
                  <a16:creationId xmlns:a16="http://schemas.microsoft.com/office/drawing/2014/main" id="{4ED54DD6-D6C0-49FD-B4D6-35CC53CE312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ＯＫ</a:t>
              </a:r>
              <a:endParaRPr kumimoji="1" lang="en-US" altLang="ja-JP" sz="100"/>
            </a:p>
          </p:txBody>
        </p:sp>
        <p:sp>
          <p:nvSpPr>
            <p:cNvPr id="138" name="正方形/長方形 137">
              <a:extLst>
                <a:ext uri="{FF2B5EF4-FFF2-40B4-BE49-F238E27FC236}">
                  <a16:creationId xmlns:a16="http://schemas.microsoft.com/office/drawing/2014/main" id="{9B55B73B-23FF-44F4-BB84-5DAF5B856BBF}"/>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100"/>
                <a:t> </a:t>
              </a:r>
              <a:r>
                <a:rPr kumimoji="1" lang="en-US" altLang="ja-JP" sz="100"/>
                <a:t>999,999,999</a:t>
              </a:r>
              <a:endParaRPr kumimoji="1" lang="ja-JP" altLang="en-US" sz="100"/>
            </a:p>
          </p:txBody>
        </p:sp>
        <p:sp>
          <p:nvSpPr>
            <p:cNvPr id="139" name="正方形/長方形 138">
              <a:extLst>
                <a:ext uri="{FF2B5EF4-FFF2-40B4-BE49-F238E27FC236}">
                  <a16:creationId xmlns:a16="http://schemas.microsoft.com/office/drawing/2014/main" id="{F5423A47-3D89-43AE-9EFC-719240F7B50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t>RANK</a:t>
              </a:r>
            </a:p>
            <a:p>
              <a:pPr algn="ctr"/>
              <a:r>
                <a:rPr kumimoji="1" lang="en-US" altLang="ja-JP" sz="100"/>
                <a:t>999</a:t>
              </a:r>
              <a:endParaRPr kumimoji="1" lang="ja-JP" altLang="en-US" sz="100"/>
            </a:p>
          </p:txBody>
        </p:sp>
        <p:sp>
          <p:nvSpPr>
            <p:cNvPr id="140" name="正方形/長方形 139">
              <a:extLst>
                <a:ext uri="{FF2B5EF4-FFF2-40B4-BE49-F238E27FC236}">
                  <a16:creationId xmlns:a16="http://schemas.microsoft.com/office/drawing/2014/main" id="{4B2C6751-B33B-4D31-9217-C77A208E273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●称号的なものの表示エリア</a:t>
              </a:r>
            </a:p>
          </p:txBody>
        </p:sp>
        <p:sp>
          <p:nvSpPr>
            <p:cNvPr id="141" name="正方形/長方形 140">
              <a:extLst>
                <a:ext uri="{FF2B5EF4-FFF2-40B4-BE49-F238E27FC236}">
                  <a16:creationId xmlns:a16="http://schemas.microsoft.com/office/drawing/2014/main" id="{078F035F-BC63-4978-A48E-52BCE42F14D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プレイヤー名称</a:t>
              </a:r>
            </a:p>
          </p:txBody>
        </p:sp>
        <p:sp>
          <p:nvSpPr>
            <p:cNvPr id="142" name="楕円 488">
              <a:extLst>
                <a:ext uri="{FF2B5EF4-FFF2-40B4-BE49-F238E27FC236}">
                  <a16:creationId xmlns:a16="http://schemas.microsoft.com/office/drawing/2014/main" id="{5D03AF6F-B4CD-461E-8EEA-C24E5B3A8E7B}"/>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a:t>
              </a:r>
            </a:p>
          </p:txBody>
        </p:sp>
        <p:grpSp>
          <p:nvGrpSpPr>
            <p:cNvPr id="143" name="グループ化 142">
              <a:extLst>
                <a:ext uri="{FF2B5EF4-FFF2-40B4-BE49-F238E27FC236}">
                  <a16:creationId xmlns:a16="http://schemas.microsoft.com/office/drawing/2014/main" id="{E86C2899-95DB-4B86-99CA-DFB9D6020C07}"/>
                </a:ext>
              </a:extLst>
            </p:cNvPr>
            <p:cNvGrpSpPr/>
            <p:nvPr/>
          </p:nvGrpSpPr>
          <p:grpSpPr>
            <a:xfrm>
              <a:off x="5178938" y="1021879"/>
              <a:ext cx="675610" cy="90419"/>
              <a:chOff x="30317" y="482248"/>
              <a:chExt cx="581527" cy="70447"/>
            </a:xfrm>
          </p:grpSpPr>
          <p:sp>
            <p:nvSpPr>
              <p:cNvPr id="343" name="四角形: 角を丸くする 492">
                <a:extLst>
                  <a:ext uri="{FF2B5EF4-FFF2-40B4-BE49-F238E27FC236}">
                    <a16:creationId xmlns:a16="http://schemas.microsoft.com/office/drawing/2014/main" id="{BD01ED9E-362F-4FCD-B7FB-88D2FE64F31E}"/>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44" name="四角形: 角を丸くする 493">
                <a:extLst>
                  <a:ext uri="{FF2B5EF4-FFF2-40B4-BE49-F238E27FC236}">
                    <a16:creationId xmlns:a16="http://schemas.microsoft.com/office/drawing/2014/main" id="{A458B1E2-A166-480E-985C-2C16ECB9CEC3}"/>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grpSp>
        <p:sp>
          <p:nvSpPr>
            <p:cNvPr id="144" name="正方形/長方形 143">
              <a:extLst>
                <a:ext uri="{FF2B5EF4-FFF2-40B4-BE49-F238E27FC236}">
                  <a16:creationId xmlns:a16="http://schemas.microsoft.com/office/drawing/2014/main" id="{2C9B08D5-1F99-4FC2-A25C-16450B7A8480}"/>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b="1"/>
                <a:t>♂</a:t>
              </a:r>
            </a:p>
          </p:txBody>
        </p:sp>
        <p:sp>
          <p:nvSpPr>
            <p:cNvPr id="145" name="正方形/長方形 144">
              <a:extLst>
                <a:ext uri="{FF2B5EF4-FFF2-40B4-BE49-F238E27FC236}">
                  <a16:creationId xmlns:a16="http://schemas.microsoft.com/office/drawing/2014/main" id="{12B87CC8-82D0-472C-A5E0-9AA3C9A505D6}"/>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solidFill>
                    <a:srgbClr val="FFFF00"/>
                  </a:solidFill>
                </a:rPr>
                <a:t>● </a:t>
              </a:r>
              <a:r>
                <a:rPr kumimoji="1" lang="en-US" altLang="ja-JP" sz="100"/>
                <a:t>999</a:t>
              </a:r>
              <a:r>
                <a:rPr kumimoji="1" lang="ja-JP" altLang="en-US" sz="100"/>
                <a:t> </a:t>
              </a:r>
              <a:r>
                <a:rPr kumimoji="1" lang="en-US" altLang="ja-JP" sz="100"/>
                <a:t>,999,999,999</a:t>
              </a:r>
              <a:endParaRPr kumimoji="1" lang="ja-JP" altLang="en-US" sz="100"/>
            </a:p>
          </p:txBody>
        </p:sp>
        <p:sp>
          <p:nvSpPr>
            <p:cNvPr id="146" name="四角形: 角を丸くする 494">
              <a:extLst>
                <a:ext uri="{FF2B5EF4-FFF2-40B4-BE49-F238E27FC236}">
                  <a16:creationId xmlns:a16="http://schemas.microsoft.com/office/drawing/2014/main" id="{4555284B-94CE-4564-8935-2467C049538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戻る</a:t>
              </a:r>
              <a:endParaRPr kumimoji="1" lang="en-US" altLang="ja-JP" sz="100"/>
            </a:p>
          </p:txBody>
        </p:sp>
        <p:sp>
          <p:nvSpPr>
            <p:cNvPr id="147" name="正方形/長方形 146">
              <a:extLst>
                <a:ext uri="{FF2B5EF4-FFF2-40B4-BE49-F238E27FC236}">
                  <a16:creationId xmlns:a16="http://schemas.microsoft.com/office/drawing/2014/main" id="{43616068-0480-481B-863A-9FB84FD99695}"/>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148" name="テキスト ボックス 496">
              <a:extLst>
                <a:ext uri="{FF2B5EF4-FFF2-40B4-BE49-F238E27FC236}">
                  <a16:creationId xmlns:a16="http://schemas.microsoft.com/office/drawing/2014/main" id="{52E92005-1B0E-4976-9095-A8F8729DB0A1}"/>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49" name="グループ化 148">
              <a:extLst>
                <a:ext uri="{FF2B5EF4-FFF2-40B4-BE49-F238E27FC236}">
                  <a16:creationId xmlns:a16="http://schemas.microsoft.com/office/drawing/2014/main" id="{BE0502B7-911B-49F9-8D49-F7F667613E9D}"/>
                </a:ext>
              </a:extLst>
            </p:cNvPr>
            <p:cNvGrpSpPr/>
            <p:nvPr/>
          </p:nvGrpSpPr>
          <p:grpSpPr>
            <a:xfrm>
              <a:off x="6549195" y="2136509"/>
              <a:ext cx="1589505" cy="435279"/>
              <a:chOff x="1079948" y="1311188"/>
              <a:chExt cx="1202157" cy="329777"/>
            </a:xfrm>
          </p:grpSpPr>
          <p:sp>
            <p:nvSpPr>
              <p:cNvPr id="335" name="テキスト ボックス 498">
                <a:extLst>
                  <a:ext uri="{FF2B5EF4-FFF2-40B4-BE49-F238E27FC236}">
                    <a16:creationId xmlns:a16="http://schemas.microsoft.com/office/drawing/2014/main" id="{95B27341-9382-4348-9DD9-251890CE4ABA}"/>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336" name="テキスト ボックス 499">
                <a:extLst>
                  <a:ext uri="{FF2B5EF4-FFF2-40B4-BE49-F238E27FC236}">
                    <a16:creationId xmlns:a16="http://schemas.microsoft.com/office/drawing/2014/main" id="{33B1CE61-460C-4D0B-98F7-F0B3FB85D8D9}"/>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337" name="テキスト ボックス 500">
                <a:extLst>
                  <a:ext uri="{FF2B5EF4-FFF2-40B4-BE49-F238E27FC236}">
                    <a16:creationId xmlns:a16="http://schemas.microsoft.com/office/drawing/2014/main" id="{5BCB8E20-4E51-4361-B96F-35E2C02A223F}"/>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1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38" name="図 337">
                <a:extLst>
                  <a:ext uri="{FF2B5EF4-FFF2-40B4-BE49-F238E27FC236}">
                    <a16:creationId xmlns:a16="http://schemas.microsoft.com/office/drawing/2014/main" id="{13D547EB-C17B-4E95-BE1A-666DD1391191}"/>
                  </a:ext>
                </a:extLst>
              </p:cNvPr>
              <p:cNvPicPr>
                <a:picLocks noChangeAspect="1"/>
              </p:cNvPicPr>
              <p:nvPr/>
            </p:nvPicPr>
            <p:blipFill>
              <a:blip r:embed="rId33"/>
              <a:stretch>
                <a:fillRect/>
              </a:stretch>
            </p:blipFill>
            <p:spPr>
              <a:xfrm>
                <a:off x="1775073" y="1323957"/>
                <a:ext cx="135274" cy="145246"/>
              </a:xfrm>
              <a:prstGeom prst="rect">
                <a:avLst/>
              </a:prstGeom>
            </p:spPr>
          </p:pic>
          <p:pic>
            <p:nvPicPr>
              <p:cNvPr id="339" name="図 338">
                <a:extLst>
                  <a:ext uri="{FF2B5EF4-FFF2-40B4-BE49-F238E27FC236}">
                    <a16:creationId xmlns:a16="http://schemas.microsoft.com/office/drawing/2014/main" id="{55ADD9F7-6C4D-4807-9D15-96C1D07531A1}"/>
                  </a:ext>
                </a:extLst>
              </p:cNvPr>
              <p:cNvPicPr>
                <a:picLocks noChangeAspect="1"/>
              </p:cNvPicPr>
              <p:nvPr/>
            </p:nvPicPr>
            <p:blipFill>
              <a:blip r:embed="rId34"/>
              <a:stretch>
                <a:fillRect/>
              </a:stretch>
            </p:blipFill>
            <p:spPr>
              <a:xfrm>
                <a:off x="1774599" y="1489059"/>
                <a:ext cx="138926" cy="139978"/>
              </a:xfrm>
              <a:prstGeom prst="rect">
                <a:avLst/>
              </a:prstGeom>
            </p:spPr>
          </p:pic>
          <p:pic>
            <p:nvPicPr>
              <p:cNvPr id="340" name="図 339">
                <a:extLst>
                  <a:ext uri="{FF2B5EF4-FFF2-40B4-BE49-F238E27FC236}">
                    <a16:creationId xmlns:a16="http://schemas.microsoft.com/office/drawing/2014/main" id="{C7D937E7-3EA5-43B9-AA9A-DC1E7884AE5E}"/>
                  </a:ext>
                </a:extLst>
              </p:cNvPr>
              <p:cNvPicPr>
                <a:picLocks noChangeAspect="1"/>
              </p:cNvPicPr>
              <p:nvPr/>
            </p:nvPicPr>
            <p:blipFill>
              <a:blip r:embed="rId35"/>
              <a:stretch>
                <a:fillRect/>
              </a:stretch>
            </p:blipFill>
            <p:spPr>
              <a:xfrm>
                <a:off x="1079948" y="1478729"/>
                <a:ext cx="139697" cy="145462"/>
              </a:xfrm>
              <a:prstGeom prst="rect">
                <a:avLst/>
              </a:prstGeom>
            </p:spPr>
          </p:pic>
          <p:sp>
            <p:nvSpPr>
              <p:cNvPr id="341" name="テキスト ボックス 511">
                <a:extLst>
                  <a:ext uri="{FF2B5EF4-FFF2-40B4-BE49-F238E27FC236}">
                    <a16:creationId xmlns:a16="http://schemas.microsoft.com/office/drawing/2014/main" id="{FACAA0B1-2406-4C7A-935A-9E9E9F87FB9F}"/>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342" name="図 341">
                <a:extLst>
                  <a:ext uri="{FF2B5EF4-FFF2-40B4-BE49-F238E27FC236}">
                    <a16:creationId xmlns:a16="http://schemas.microsoft.com/office/drawing/2014/main" id="{8274AFA4-7109-47D9-A0C1-E06C23F92681}"/>
                  </a:ext>
                </a:extLst>
              </p:cNvPr>
              <p:cNvPicPr preferRelativeResize="0">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50" name="正方形/長方形 149">
              <a:extLst>
                <a:ext uri="{FF2B5EF4-FFF2-40B4-BE49-F238E27FC236}">
                  <a16:creationId xmlns:a16="http://schemas.microsoft.com/office/drawing/2014/main" id="{4719EBA5-944F-41AA-905C-94F5EB0850FC}"/>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151" name="角丸四角形 6">
              <a:extLst>
                <a:ext uri="{FF2B5EF4-FFF2-40B4-BE49-F238E27FC236}">
                  <a16:creationId xmlns:a16="http://schemas.microsoft.com/office/drawing/2014/main" id="{089198A9-2BEC-4EA1-8C50-D842688ED154}"/>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
                <a:t>TR</a:t>
              </a:r>
              <a:r>
                <a:rPr kumimoji="1" lang="ja-JP" altLang="en-US" sz="100"/>
                <a:t>カード</a:t>
              </a:r>
            </a:p>
          </p:txBody>
        </p:sp>
        <p:sp>
          <p:nvSpPr>
            <p:cNvPr id="152" name="角丸四角形 169">
              <a:extLst>
                <a:ext uri="{FF2B5EF4-FFF2-40B4-BE49-F238E27FC236}">
                  <a16:creationId xmlns:a16="http://schemas.microsoft.com/office/drawing/2014/main" id="{2ABBB463-A071-46DD-89EA-35A0454DC0E2}"/>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t>強化用</a:t>
              </a:r>
              <a:r>
                <a:rPr kumimoji="1" lang="en-US" altLang="ja-JP" sz="100"/>
                <a:t>TR</a:t>
              </a:r>
              <a:r>
                <a:rPr kumimoji="1" lang="ja-JP" altLang="en-US" sz="100"/>
                <a:t>カード</a:t>
              </a:r>
            </a:p>
          </p:txBody>
        </p:sp>
        <p:pic>
          <p:nvPicPr>
            <p:cNvPr id="153" name="図 152">
              <a:extLst>
                <a:ext uri="{FF2B5EF4-FFF2-40B4-BE49-F238E27FC236}">
                  <a16:creationId xmlns:a16="http://schemas.microsoft.com/office/drawing/2014/main" id="{170AE904-88FE-46A9-92E9-8BF7EDF666D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54" name="楕円 421">
              <a:extLst>
                <a:ext uri="{FF2B5EF4-FFF2-40B4-BE49-F238E27FC236}">
                  <a16:creationId xmlns:a16="http://schemas.microsoft.com/office/drawing/2014/main" id="{5C7FB798-DB97-4E6D-8C58-49464D8A4DA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solidFill>
                    <a:srgbClr val="FF0000"/>
                  </a:solidFill>
                </a:rPr>
                <a:t>火</a:t>
              </a:r>
            </a:p>
          </p:txBody>
        </p:sp>
        <p:sp>
          <p:nvSpPr>
            <p:cNvPr id="155" name="楕円 421">
              <a:extLst>
                <a:ext uri="{FF2B5EF4-FFF2-40B4-BE49-F238E27FC236}">
                  <a16:creationId xmlns:a16="http://schemas.microsoft.com/office/drawing/2014/main" id="{7CDA0466-DB04-451A-A50A-B133E2F6E0A2}"/>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solidFill>
                    <a:srgbClr val="FFFF00"/>
                  </a:solidFill>
                </a:rPr>
                <a:t>SSR</a:t>
              </a:r>
              <a:endParaRPr kumimoji="1" lang="ja-JP" altLang="en-US" sz="100">
                <a:solidFill>
                  <a:srgbClr val="FFFF00"/>
                </a:solidFill>
              </a:endParaRPr>
            </a:p>
          </p:txBody>
        </p:sp>
        <p:sp>
          <p:nvSpPr>
            <p:cNvPr id="156" name="正方形/長方形 155">
              <a:extLst>
                <a:ext uri="{FF2B5EF4-FFF2-40B4-BE49-F238E27FC236}">
                  <a16:creationId xmlns:a16="http://schemas.microsoft.com/office/drawing/2014/main" id="{06CB4E92-D3AF-4F25-9E86-A4DE855A9558}"/>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157" name="正方形/長方形 156">
              <a:extLst>
                <a:ext uri="{FF2B5EF4-FFF2-40B4-BE49-F238E27FC236}">
                  <a16:creationId xmlns:a16="http://schemas.microsoft.com/office/drawing/2014/main" id="{8236E896-C092-422C-BF4A-22189F0A61B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158" name="テキスト ボックス 514">
              <a:extLst>
                <a:ext uri="{FF2B5EF4-FFF2-40B4-BE49-F238E27FC236}">
                  <a16:creationId xmlns:a16="http://schemas.microsoft.com/office/drawing/2014/main" id="{79BEF051-8712-4050-ADC3-FED8383FA23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9" name="テキスト ボックス 514">
              <a:extLst>
                <a:ext uri="{FF2B5EF4-FFF2-40B4-BE49-F238E27FC236}">
                  <a16:creationId xmlns:a16="http://schemas.microsoft.com/office/drawing/2014/main" id="{1024A1A6-65A3-4FDC-98AF-AF72A4579F37}"/>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1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60" name="楕円 515">
              <a:extLst>
                <a:ext uri="{FF2B5EF4-FFF2-40B4-BE49-F238E27FC236}">
                  <a16:creationId xmlns:a16="http://schemas.microsoft.com/office/drawing/2014/main" id="{69737BD4-993A-41FF-9C54-83CEBF553D81}"/>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L</a:t>
              </a:r>
              <a:endParaRPr kumimoji="1" lang="ja-JP" altLang="en-US" sz="100" b="1">
                <a:solidFill>
                  <a:srgbClr val="FFFF00"/>
                </a:solidFill>
              </a:endParaRPr>
            </a:p>
          </p:txBody>
        </p:sp>
        <p:sp>
          <p:nvSpPr>
            <p:cNvPr id="161" name="楕円 516">
              <a:extLst>
                <a:ext uri="{FF2B5EF4-FFF2-40B4-BE49-F238E27FC236}">
                  <a16:creationId xmlns:a16="http://schemas.microsoft.com/office/drawing/2014/main" id="{60365FC6-3109-43C8-8AED-1EF1A92E0A21}"/>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S</a:t>
              </a:r>
              <a:endParaRPr kumimoji="1" lang="ja-JP" altLang="en-US" sz="100" b="1">
                <a:solidFill>
                  <a:srgbClr val="FFFF00"/>
                </a:solidFill>
              </a:endParaRPr>
            </a:p>
          </p:txBody>
        </p:sp>
        <p:sp>
          <p:nvSpPr>
            <p:cNvPr id="162" name="テキスト ボックス 517">
              <a:extLst>
                <a:ext uri="{FF2B5EF4-FFF2-40B4-BE49-F238E27FC236}">
                  <a16:creationId xmlns:a16="http://schemas.microsoft.com/office/drawing/2014/main" id="{28B9F52F-9F1E-439B-ACB3-E6CB54E1A885}"/>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163" name="楕円 516">
              <a:extLst>
                <a:ext uri="{FF2B5EF4-FFF2-40B4-BE49-F238E27FC236}">
                  <a16:creationId xmlns:a16="http://schemas.microsoft.com/office/drawing/2014/main" id="{CB98842C-7EEE-4898-BABC-36F8DC9BFEEE}"/>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TRS</a:t>
              </a:r>
            </a:p>
          </p:txBody>
        </p:sp>
        <p:sp>
          <p:nvSpPr>
            <p:cNvPr id="164" name="テキスト ボックス 517">
              <a:extLst>
                <a:ext uri="{FF2B5EF4-FFF2-40B4-BE49-F238E27FC236}">
                  <a16:creationId xmlns:a16="http://schemas.microsoft.com/office/drawing/2014/main" id="{E3E4E755-AAF9-4D86-BE26-3AF867F63A4F}"/>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165" name="テキスト ボックス 517">
              <a:extLst>
                <a:ext uri="{FF2B5EF4-FFF2-40B4-BE49-F238E27FC236}">
                  <a16:creationId xmlns:a16="http://schemas.microsoft.com/office/drawing/2014/main" id="{9413F6FE-ECC9-4DB4-80F5-6E094640137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166" name="正方形/長方形 165">
              <a:extLst>
                <a:ext uri="{FF2B5EF4-FFF2-40B4-BE49-F238E27FC236}">
                  <a16:creationId xmlns:a16="http://schemas.microsoft.com/office/drawing/2014/main" id="{57398E66-0B91-4777-9351-1DA57F5B71C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ea typeface="メイリオ"/>
                </a:rPr>
                <a:t>強化</a:t>
              </a:r>
              <a:r>
                <a:rPr kumimoji="1" lang="en-US" altLang="ja-JP" sz="100">
                  <a:ea typeface="メイリオ"/>
                </a:rPr>
                <a:t>TR</a:t>
              </a:r>
              <a:r>
                <a:rPr kumimoji="1" lang="ja-JP" altLang="en-US" sz="100">
                  <a:ea typeface="メイリオ"/>
                </a:rPr>
                <a:t>カード選択</a:t>
              </a:r>
            </a:p>
          </p:txBody>
        </p:sp>
        <p:sp>
          <p:nvSpPr>
            <p:cNvPr id="167" name="正方形/長方形 166">
              <a:extLst>
                <a:ext uri="{FF2B5EF4-FFF2-40B4-BE49-F238E27FC236}">
                  <a16:creationId xmlns:a16="http://schemas.microsoft.com/office/drawing/2014/main" id="{C93C717A-4398-490C-9EA6-96922901A67F}"/>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168" name="四角形: 角を丸くする 323">
              <a:extLst>
                <a:ext uri="{FF2B5EF4-FFF2-40B4-BE49-F238E27FC236}">
                  <a16:creationId xmlns:a16="http://schemas.microsoft.com/office/drawing/2014/main" id="{E1EDCF5B-4279-425E-A099-9FB486C2E1D2}"/>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69" name="四角形: 角を丸くする 323">
              <a:extLst>
                <a:ext uri="{FF2B5EF4-FFF2-40B4-BE49-F238E27FC236}">
                  <a16:creationId xmlns:a16="http://schemas.microsoft.com/office/drawing/2014/main" id="{7E6D6DF4-7BF3-4F5F-9A26-85DE94667355}"/>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0" name="四角形: 角を丸くする 323">
              <a:extLst>
                <a:ext uri="{FF2B5EF4-FFF2-40B4-BE49-F238E27FC236}">
                  <a16:creationId xmlns:a16="http://schemas.microsoft.com/office/drawing/2014/main" id="{EF26972D-812F-44C0-BEE3-A59C633333EF}"/>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1" name="四角形: 角を丸くする 323">
              <a:extLst>
                <a:ext uri="{FF2B5EF4-FFF2-40B4-BE49-F238E27FC236}">
                  <a16:creationId xmlns:a16="http://schemas.microsoft.com/office/drawing/2014/main" id="{82B39009-8653-4D66-96D7-4CB2BA3AE4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2" name="四角形: 角を丸くする 323">
              <a:extLst>
                <a:ext uri="{FF2B5EF4-FFF2-40B4-BE49-F238E27FC236}">
                  <a16:creationId xmlns:a16="http://schemas.microsoft.com/office/drawing/2014/main" id="{E4B709AE-0588-4BAC-923F-4BFCEB744C7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3" name="四角形: 角を丸くする 323">
              <a:extLst>
                <a:ext uri="{FF2B5EF4-FFF2-40B4-BE49-F238E27FC236}">
                  <a16:creationId xmlns:a16="http://schemas.microsoft.com/office/drawing/2014/main" id="{5E73425B-D52E-4D37-8467-531177B4E90E}"/>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4" name="四角形: 角を丸くする 323">
              <a:extLst>
                <a:ext uri="{FF2B5EF4-FFF2-40B4-BE49-F238E27FC236}">
                  <a16:creationId xmlns:a16="http://schemas.microsoft.com/office/drawing/2014/main" id="{70BB266C-CD5D-441A-9D2C-9C8CF8DB5D33}"/>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5" name="四角形: 角を丸くする 323">
              <a:extLst>
                <a:ext uri="{FF2B5EF4-FFF2-40B4-BE49-F238E27FC236}">
                  <a16:creationId xmlns:a16="http://schemas.microsoft.com/office/drawing/2014/main" id="{77CB87E7-1EC1-48D7-8E42-29B04BFFEC5F}"/>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6" name="四角形: 角を丸くする 323">
              <a:extLst>
                <a:ext uri="{FF2B5EF4-FFF2-40B4-BE49-F238E27FC236}">
                  <a16:creationId xmlns:a16="http://schemas.microsoft.com/office/drawing/2014/main" id="{31D66636-1E1E-401E-9BAE-7AB6B801FF56}"/>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7" name="四角形: 角を丸くする 323">
              <a:extLst>
                <a:ext uri="{FF2B5EF4-FFF2-40B4-BE49-F238E27FC236}">
                  <a16:creationId xmlns:a16="http://schemas.microsoft.com/office/drawing/2014/main" id="{8D82F75F-EE1B-432D-945B-EFA040AF0033}"/>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8" name="四角形: 角を丸くする 323">
              <a:extLst>
                <a:ext uri="{FF2B5EF4-FFF2-40B4-BE49-F238E27FC236}">
                  <a16:creationId xmlns:a16="http://schemas.microsoft.com/office/drawing/2014/main" id="{05E5FB8B-325F-4DC5-A646-9FFFC62F963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9" name="四角形: 角を丸くする 323">
              <a:extLst>
                <a:ext uri="{FF2B5EF4-FFF2-40B4-BE49-F238E27FC236}">
                  <a16:creationId xmlns:a16="http://schemas.microsoft.com/office/drawing/2014/main" id="{6E624040-50F1-4A01-B5D4-AA5AE0D42DB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80" name="四角形: 角を丸くする 323">
              <a:extLst>
                <a:ext uri="{FF2B5EF4-FFF2-40B4-BE49-F238E27FC236}">
                  <a16:creationId xmlns:a16="http://schemas.microsoft.com/office/drawing/2014/main" id="{8E50C8BA-066E-4C91-BD8D-EAFD384E9334}"/>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81" name="四角形: 角を丸くする 323">
              <a:extLst>
                <a:ext uri="{FF2B5EF4-FFF2-40B4-BE49-F238E27FC236}">
                  <a16:creationId xmlns:a16="http://schemas.microsoft.com/office/drawing/2014/main" id="{226002B5-CC22-417F-90AD-8879CBDE9B46}"/>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82" name="テキスト ボックス 181">
              <a:extLst>
                <a:ext uri="{FF2B5EF4-FFF2-40B4-BE49-F238E27FC236}">
                  <a16:creationId xmlns:a16="http://schemas.microsoft.com/office/drawing/2014/main" id="{D5C310A5-F9A5-4459-98D7-0A37EB2BD87A}"/>
                </a:ext>
              </a:extLst>
            </p:cNvPr>
            <p:cNvSpPr txBox="1"/>
            <p:nvPr/>
          </p:nvSpPr>
          <p:spPr>
            <a:xfrm>
              <a:off x="5226764" y="4624566"/>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pic>
          <p:nvPicPr>
            <p:cNvPr id="183" name="図 182" descr="座る, テーブル, ケーキ, ホワイト が含まれている画像&#10;&#10;自動的に生成された説明">
              <a:extLst>
                <a:ext uri="{FF2B5EF4-FFF2-40B4-BE49-F238E27FC236}">
                  <a16:creationId xmlns:a16="http://schemas.microsoft.com/office/drawing/2014/main" id="{93221977-2287-4E89-9551-8E6AB2B78F73}"/>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84" name="正方形/長方形 183">
              <a:extLst>
                <a:ext uri="{FF2B5EF4-FFF2-40B4-BE49-F238E27FC236}">
                  <a16:creationId xmlns:a16="http://schemas.microsoft.com/office/drawing/2014/main" id="{76F53C3E-C69F-4420-B837-A2008086113C}"/>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85" name="ブローチ 184">
              <a:extLst>
                <a:ext uri="{FF2B5EF4-FFF2-40B4-BE49-F238E27FC236}">
                  <a16:creationId xmlns:a16="http://schemas.microsoft.com/office/drawing/2014/main" id="{063F5E95-BCC7-4EFB-936D-CD5DBFB4B805}"/>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86" name="図 185" descr="座る, テーブル, ケーキ, ホワイト が含まれている画像&#10;&#10;自動的に生成された説明">
              <a:extLst>
                <a:ext uri="{FF2B5EF4-FFF2-40B4-BE49-F238E27FC236}">
                  <a16:creationId xmlns:a16="http://schemas.microsoft.com/office/drawing/2014/main" id="{00D1E84A-9405-4517-811A-87C24D11F99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87" name="正方形/長方形 186">
              <a:extLst>
                <a:ext uri="{FF2B5EF4-FFF2-40B4-BE49-F238E27FC236}">
                  <a16:creationId xmlns:a16="http://schemas.microsoft.com/office/drawing/2014/main" id="{79153240-813C-4D78-99C4-850D72A9A7F8}"/>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88" name="ブローチ 187">
              <a:extLst>
                <a:ext uri="{FF2B5EF4-FFF2-40B4-BE49-F238E27FC236}">
                  <a16:creationId xmlns:a16="http://schemas.microsoft.com/office/drawing/2014/main" id="{5AEDC2D1-F1CF-43BE-83C7-F6DCD6FDEF04}"/>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89" name="図 188" descr="座る, テーブル, ケーキ, ホワイト が含まれている画像&#10;&#10;自動的に生成された説明">
              <a:extLst>
                <a:ext uri="{FF2B5EF4-FFF2-40B4-BE49-F238E27FC236}">
                  <a16:creationId xmlns:a16="http://schemas.microsoft.com/office/drawing/2014/main" id="{F1BD5D80-2234-4D63-80DE-32521343C0FD}"/>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90" name="正方形/長方形 189">
              <a:extLst>
                <a:ext uri="{FF2B5EF4-FFF2-40B4-BE49-F238E27FC236}">
                  <a16:creationId xmlns:a16="http://schemas.microsoft.com/office/drawing/2014/main" id="{4F604BFB-5175-4580-8799-CB37A3295B01}"/>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91" name="テキスト ボックス 190">
              <a:extLst>
                <a:ext uri="{FF2B5EF4-FFF2-40B4-BE49-F238E27FC236}">
                  <a16:creationId xmlns:a16="http://schemas.microsoft.com/office/drawing/2014/main" id="{C2F86F27-592D-4328-B9F2-ED0242DEA73D}"/>
                </a:ext>
              </a:extLst>
            </p:cNvPr>
            <p:cNvSpPr txBox="1"/>
            <p:nvPr/>
          </p:nvSpPr>
          <p:spPr>
            <a:xfrm>
              <a:off x="5256442"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★５</a:t>
              </a:r>
            </a:p>
          </p:txBody>
        </p:sp>
        <p:sp>
          <p:nvSpPr>
            <p:cNvPr id="192" name="ブローチ 191">
              <a:extLst>
                <a:ext uri="{FF2B5EF4-FFF2-40B4-BE49-F238E27FC236}">
                  <a16:creationId xmlns:a16="http://schemas.microsoft.com/office/drawing/2014/main" id="{7B983D70-E26A-4314-8679-287C7A61864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93" name="図 192" descr="座る, テーブル, ケーキ, ホワイト が含まれている画像&#10;&#10;自動的に生成された説明">
              <a:extLst>
                <a:ext uri="{FF2B5EF4-FFF2-40B4-BE49-F238E27FC236}">
                  <a16:creationId xmlns:a16="http://schemas.microsoft.com/office/drawing/2014/main" id="{C97FF501-BF52-4712-A815-D0BBD6DC694E}"/>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94" name="正方形/長方形 193">
              <a:extLst>
                <a:ext uri="{FF2B5EF4-FFF2-40B4-BE49-F238E27FC236}">
                  <a16:creationId xmlns:a16="http://schemas.microsoft.com/office/drawing/2014/main" id="{855295C0-A8D4-4B24-AE44-6106A308B115}"/>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95" name="テキスト ボックス 194">
              <a:extLst>
                <a:ext uri="{FF2B5EF4-FFF2-40B4-BE49-F238E27FC236}">
                  <a16:creationId xmlns:a16="http://schemas.microsoft.com/office/drawing/2014/main" id="{BD21AAD8-F3D4-406C-93E8-C54435BFF11A}"/>
                </a:ext>
              </a:extLst>
            </p:cNvPr>
            <p:cNvSpPr txBox="1"/>
            <p:nvPr/>
          </p:nvSpPr>
          <p:spPr>
            <a:xfrm>
              <a:off x="5851052" y="5245158"/>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196" name="ブローチ 195">
              <a:extLst>
                <a:ext uri="{FF2B5EF4-FFF2-40B4-BE49-F238E27FC236}">
                  <a16:creationId xmlns:a16="http://schemas.microsoft.com/office/drawing/2014/main" id="{24154F8B-EB1C-4A3C-AF57-AFBC9CC460C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97" name="図 196" descr="座る, テーブル, ケーキ, ホワイト が含まれている画像&#10;&#10;自動的に生成された説明">
              <a:extLst>
                <a:ext uri="{FF2B5EF4-FFF2-40B4-BE49-F238E27FC236}">
                  <a16:creationId xmlns:a16="http://schemas.microsoft.com/office/drawing/2014/main" id="{5C12B986-DD66-4882-B94B-BAF1EA501549}"/>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8" name="正方形/長方形 197">
              <a:extLst>
                <a:ext uri="{FF2B5EF4-FFF2-40B4-BE49-F238E27FC236}">
                  <a16:creationId xmlns:a16="http://schemas.microsoft.com/office/drawing/2014/main" id="{34501D85-A68A-4840-8C81-93D122120FB2}"/>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99" name="ブローチ 198">
              <a:extLst>
                <a:ext uri="{FF2B5EF4-FFF2-40B4-BE49-F238E27FC236}">
                  <a16:creationId xmlns:a16="http://schemas.microsoft.com/office/drawing/2014/main" id="{58ED2C80-547F-4041-9C0E-36FDDAD99E58}"/>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00" name="図 199" descr="座る, テーブル, ケーキ, ホワイト が含まれている画像&#10;&#10;自動的に生成された説明">
              <a:extLst>
                <a:ext uri="{FF2B5EF4-FFF2-40B4-BE49-F238E27FC236}">
                  <a16:creationId xmlns:a16="http://schemas.microsoft.com/office/drawing/2014/main" id="{A3ACFE44-532C-4CCF-8938-B8929B4B2E5E}"/>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1" name="正方形/長方形 200">
              <a:extLst>
                <a:ext uri="{FF2B5EF4-FFF2-40B4-BE49-F238E27FC236}">
                  <a16:creationId xmlns:a16="http://schemas.microsoft.com/office/drawing/2014/main" id="{660D0B12-1BBF-4768-91C9-D85503E01774}"/>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02" name="ブローチ 201">
              <a:extLst>
                <a:ext uri="{FF2B5EF4-FFF2-40B4-BE49-F238E27FC236}">
                  <a16:creationId xmlns:a16="http://schemas.microsoft.com/office/drawing/2014/main" id="{FC0F1261-32E9-412B-B11B-CEDA675F97F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03" name="図 202" descr="座る, テーブル, ケーキ, ホワイト が含まれている画像&#10;&#10;自動的に生成された説明">
              <a:extLst>
                <a:ext uri="{FF2B5EF4-FFF2-40B4-BE49-F238E27FC236}">
                  <a16:creationId xmlns:a16="http://schemas.microsoft.com/office/drawing/2014/main" id="{6354EA88-A13A-4864-85C9-3681EB730C86}"/>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4" name="図 203" descr="座る, テーブル, ケーキ, ホワイト が含まれている画像&#10;&#10;自動的に生成された説明">
              <a:extLst>
                <a:ext uri="{FF2B5EF4-FFF2-40B4-BE49-F238E27FC236}">
                  <a16:creationId xmlns:a16="http://schemas.microsoft.com/office/drawing/2014/main" id="{4041584A-DD4A-4A43-AFB0-3607B57BBFD5}"/>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CEAC4B73-3EF9-457F-A1C9-133E9FEE242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75D0F62-F713-47EB-869B-FE4069F5996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7" name="正方形/長方形 206">
              <a:extLst>
                <a:ext uri="{FF2B5EF4-FFF2-40B4-BE49-F238E27FC236}">
                  <a16:creationId xmlns:a16="http://schemas.microsoft.com/office/drawing/2014/main" id="{DDFC5898-8C44-452A-B5A2-5108CC99D473}"/>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08" name="ブローチ 207">
              <a:extLst>
                <a:ext uri="{FF2B5EF4-FFF2-40B4-BE49-F238E27FC236}">
                  <a16:creationId xmlns:a16="http://schemas.microsoft.com/office/drawing/2014/main" id="{68DD082C-868B-4261-A6AC-C6A9BD882660}"/>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09" name="図 208" descr="座る, テーブル, ケーキ, ホワイト が含まれている画像&#10;&#10;自動的に生成された説明">
              <a:extLst>
                <a:ext uri="{FF2B5EF4-FFF2-40B4-BE49-F238E27FC236}">
                  <a16:creationId xmlns:a16="http://schemas.microsoft.com/office/drawing/2014/main" id="{DC55F40B-7825-4DF1-A30B-56E63028EA52}"/>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0" name="正方形/長方形 209">
              <a:extLst>
                <a:ext uri="{FF2B5EF4-FFF2-40B4-BE49-F238E27FC236}">
                  <a16:creationId xmlns:a16="http://schemas.microsoft.com/office/drawing/2014/main" id="{2E062C75-476A-4FF9-B03A-D77CCF49B21E}"/>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1" name="ブローチ 210">
              <a:extLst>
                <a:ext uri="{FF2B5EF4-FFF2-40B4-BE49-F238E27FC236}">
                  <a16:creationId xmlns:a16="http://schemas.microsoft.com/office/drawing/2014/main" id="{F1DB65BE-EB29-467A-95C5-79B0D74D4C5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91FD8509-F32B-46B0-9178-6C126C525812}"/>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3" name="正方形/長方形 212">
              <a:extLst>
                <a:ext uri="{FF2B5EF4-FFF2-40B4-BE49-F238E27FC236}">
                  <a16:creationId xmlns:a16="http://schemas.microsoft.com/office/drawing/2014/main" id="{D6293F89-523E-46B8-9FF4-FD1CDD826CAA}"/>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4" name="ブローチ 213">
              <a:extLst>
                <a:ext uri="{FF2B5EF4-FFF2-40B4-BE49-F238E27FC236}">
                  <a16:creationId xmlns:a16="http://schemas.microsoft.com/office/drawing/2014/main" id="{BF65326E-36C2-4101-AB35-8AA108FCDA1D}"/>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DD0257E-AEC8-4B31-BC66-7CA8D83E5FD1}"/>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6" name="ブローチ 215">
              <a:extLst>
                <a:ext uri="{FF2B5EF4-FFF2-40B4-BE49-F238E27FC236}">
                  <a16:creationId xmlns:a16="http://schemas.microsoft.com/office/drawing/2014/main" id="{3CE1DC42-A1E4-4B31-AE49-E4FA3682EA64}"/>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7" name="ブローチ 216">
              <a:extLst>
                <a:ext uri="{FF2B5EF4-FFF2-40B4-BE49-F238E27FC236}">
                  <a16:creationId xmlns:a16="http://schemas.microsoft.com/office/drawing/2014/main" id="{2A7DA4BF-76E2-42D6-AC3D-EB1B8B9A8093}"/>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8" name="ブローチ 217">
              <a:extLst>
                <a:ext uri="{FF2B5EF4-FFF2-40B4-BE49-F238E27FC236}">
                  <a16:creationId xmlns:a16="http://schemas.microsoft.com/office/drawing/2014/main" id="{F63910F9-6761-40AE-8276-C84AFBFA14D9}"/>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9" name="ブローチ 218">
              <a:extLst>
                <a:ext uri="{FF2B5EF4-FFF2-40B4-BE49-F238E27FC236}">
                  <a16:creationId xmlns:a16="http://schemas.microsoft.com/office/drawing/2014/main" id="{56511C35-3399-4029-AD11-9E9B37C14E19}"/>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20" name="テキスト ボックス 219">
              <a:extLst>
                <a:ext uri="{FF2B5EF4-FFF2-40B4-BE49-F238E27FC236}">
                  <a16:creationId xmlns:a16="http://schemas.microsoft.com/office/drawing/2014/main" id="{7480D6BC-1A95-47B9-B04C-4F6D25F869BF}"/>
                </a:ext>
              </a:extLst>
            </p:cNvPr>
            <p:cNvSpPr txBox="1"/>
            <p:nvPr/>
          </p:nvSpPr>
          <p:spPr>
            <a:xfrm>
              <a:off x="7940728" y="5474859"/>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pic>
          <p:nvPicPr>
            <p:cNvPr id="221" name="図 220" descr="座る, テーブル, ケーキ, ホワイト が含まれている画像&#10;&#10;自動的に生成された説明">
              <a:extLst>
                <a:ext uri="{FF2B5EF4-FFF2-40B4-BE49-F238E27FC236}">
                  <a16:creationId xmlns:a16="http://schemas.microsoft.com/office/drawing/2014/main" id="{3FB8E15C-8D90-4372-ABAE-F6D486F9B16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2" name="ブローチ 221">
              <a:extLst>
                <a:ext uri="{FF2B5EF4-FFF2-40B4-BE49-F238E27FC236}">
                  <a16:creationId xmlns:a16="http://schemas.microsoft.com/office/drawing/2014/main" id="{E5B5BE7B-B708-454B-8D43-7494105C8561}"/>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23" name="テキスト ボックス 222">
              <a:extLst>
                <a:ext uri="{FF2B5EF4-FFF2-40B4-BE49-F238E27FC236}">
                  <a16:creationId xmlns:a16="http://schemas.microsoft.com/office/drawing/2014/main" id="{0BAA49D9-B85A-4137-A7DF-5A0A81F47ED8}"/>
                </a:ext>
              </a:extLst>
            </p:cNvPr>
            <p:cNvSpPr txBox="1"/>
            <p:nvPr/>
          </p:nvSpPr>
          <p:spPr>
            <a:xfrm>
              <a:off x="5542696" y="4215798"/>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sp>
          <p:nvSpPr>
            <p:cNvPr id="224" name="正方形/長方形 223">
              <a:extLst>
                <a:ext uri="{FF2B5EF4-FFF2-40B4-BE49-F238E27FC236}">
                  <a16:creationId xmlns:a16="http://schemas.microsoft.com/office/drawing/2014/main" id="{4A4A5460-D63E-48ED-896B-53D2397FFB4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0" b="1"/>
                <a:t>999/999</a:t>
              </a:r>
              <a:endParaRPr kumimoji="1" lang="ja-JP" altLang="en-US" sz="100" b="1"/>
            </a:p>
          </p:txBody>
        </p:sp>
        <p:sp>
          <p:nvSpPr>
            <p:cNvPr id="225" name="テキスト ボックス 224">
              <a:extLst>
                <a:ext uri="{FF2B5EF4-FFF2-40B4-BE49-F238E27FC236}">
                  <a16:creationId xmlns:a16="http://schemas.microsoft.com/office/drawing/2014/main" id="{C149DDF9-0E79-4839-B995-594963E30FFA}"/>
                </a:ext>
              </a:extLst>
            </p:cNvPr>
            <p:cNvSpPr txBox="1"/>
            <p:nvPr/>
          </p:nvSpPr>
          <p:spPr>
            <a:xfrm>
              <a:off x="7602841" y="4633407"/>
              <a:ext cx="729788" cy="1297784"/>
            </a:xfrm>
            <a:prstGeom prst="rect">
              <a:avLst/>
            </a:prstGeom>
            <a:noFill/>
            <a:ln>
              <a:noFill/>
            </a:ln>
          </p:spPr>
          <p:txBody>
            <a:bodyPr wrap="square" rtlCol="0">
              <a:spAutoFit/>
            </a:bodyPr>
            <a:lstStyle/>
            <a:p>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LV</a:t>
              </a:r>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999</a:t>
              </a:r>
              <a:endParaRPr kumimoji="1" lang="ja-JP" altLang="en-US" sz="100" b="1">
                <a:ln w="3175">
                  <a:solidFill>
                    <a:schemeClr val="tx1"/>
                  </a:solidFill>
                </a:ln>
                <a:solidFill>
                  <a:schemeClr val="bg1"/>
                </a:solidFill>
              </a:endParaRPr>
            </a:p>
          </p:txBody>
        </p:sp>
        <p:grpSp>
          <p:nvGrpSpPr>
            <p:cNvPr id="226" name="グループ化 225">
              <a:extLst>
                <a:ext uri="{FF2B5EF4-FFF2-40B4-BE49-F238E27FC236}">
                  <a16:creationId xmlns:a16="http://schemas.microsoft.com/office/drawing/2014/main" id="{21F13E39-669A-4DE0-9927-88B5D8FB071E}"/>
                </a:ext>
              </a:extLst>
            </p:cNvPr>
            <p:cNvGrpSpPr/>
            <p:nvPr/>
          </p:nvGrpSpPr>
          <p:grpSpPr>
            <a:xfrm>
              <a:off x="5753695" y="5016625"/>
              <a:ext cx="45719" cy="259642"/>
              <a:chOff x="5753695" y="5016625"/>
              <a:chExt cx="45719" cy="259642"/>
            </a:xfrm>
          </p:grpSpPr>
          <p:sp>
            <p:nvSpPr>
              <p:cNvPr id="330" name="楕円 329">
                <a:extLst>
                  <a:ext uri="{FF2B5EF4-FFF2-40B4-BE49-F238E27FC236}">
                    <a16:creationId xmlns:a16="http://schemas.microsoft.com/office/drawing/2014/main" id="{7E777331-3867-4573-83EE-9F41B0AB5A7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1" name="楕円 330">
                <a:extLst>
                  <a:ext uri="{FF2B5EF4-FFF2-40B4-BE49-F238E27FC236}">
                    <a16:creationId xmlns:a16="http://schemas.microsoft.com/office/drawing/2014/main" id="{A14938C6-827F-4FAB-9E07-8DC55A7E875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2" name="楕円 331">
                <a:extLst>
                  <a:ext uri="{FF2B5EF4-FFF2-40B4-BE49-F238E27FC236}">
                    <a16:creationId xmlns:a16="http://schemas.microsoft.com/office/drawing/2014/main" id="{57880065-D7F8-48B9-82E0-5180D449E425}"/>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3" name="楕円 332">
                <a:extLst>
                  <a:ext uri="{FF2B5EF4-FFF2-40B4-BE49-F238E27FC236}">
                    <a16:creationId xmlns:a16="http://schemas.microsoft.com/office/drawing/2014/main" id="{12ADBF67-3C22-4677-8C48-594CBA89BE36}"/>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4" name="楕円 333">
                <a:extLst>
                  <a:ext uri="{FF2B5EF4-FFF2-40B4-BE49-F238E27FC236}">
                    <a16:creationId xmlns:a16="http://schemas.microsoft.com/office/drawing/2014/main" id="{C2F9FDC8-FA59-4FDE-A80E-59F6D8941F0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27" name="グループ化 226">
              <a:extLst>
                <a:ext uri="{FF2B5EF4-FFF2-40B4-BE49-F238E27FC236}">
                  <a16:creationId xmlns:a16="http://schemas.microsoft.com/office/drawing/2014/main" id="{CDF14B02-50E9-4F7E-AB4A-9F16C2122D84}"/>
                </a:ext>
              </a:extLst>
            </p:cNvPr>
            <p:cNvGrpSpPr/>
            <p:nvPr/>
          </p:nvGrpSpPr>
          <p:grpSpPr>
            <a:xfrm>
              <a:off x="6346602" y="5024880"/>
              <a:ext cx="45719" cy="259642"/>
              <a:chOff x="5906095" y="5169025"/>
              <a:chExt cx="45719" cy="259642"/>
            </a:xfrm>
          </p:grpSpPr>
          <p:sp>
            <p:nvSpPr>
              <p:cNvPr id="325" name="楕円 324">
                <a:extLst>
                  <a:ext uri="{FF2B5EF4-FFF2-40B4-BE49-F238E27FC236}">
                    <a16:creationId xmlns:a16="http://schemas.microsoft.com/office/drawing/2014/main" id="{0BB8E71C-328D-4CD2-A990-2F7EAFD4B9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6" name="楕円 325">
                <a:extLst>
                  <a:ext uri="{FF2B5EF4-FFF2-40B4-BE49-F238E27FC236}">
                    <a16:creationId xmlns:a16="http://schemas.microsoft.com/office/drawing/2014/main" id="{5D49248F-7B77-4487-90A0-10F7B4252A4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7" name="楕円 326">
                <a:extLst>
                  <a:ext uri="{FF2B5EF4-FFF2-40B4-BE49-F238E27FC236}">
                    <a16:creationId xmlns:a16="http://schemas.microsoft.com/office/drawing/2014/main" id="{2B1ECDDE-0598-4B36-9123-641AF53B6D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8" name="楕円 327">
                <a:extLst>
                  <a:ext uri="{FF2B5EF4-FFF2-40B4-BE49-F238E27FC236}">
                    <a16:creationId xmlns:a16="http://schemas.microsoft.com/office/drawing/2014/main" id="{C76F40D8-4272-4D5C-91B0-2055DFE647E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9" name="楕円 328">
                <a:extLst>
                  <a:ext uri="{FF2B5EF4-FFF2-40B4-BE49-F238E27FC236}">
                    <a16:creationId xmlns:a16="http://schemas.microsoft.com/office/drawing/2014/main" id="{7ACED464-D78F-4186-A051-1B3E4934D51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28" name="グループ化 227">
              <a:extLst>
                <a:ext uri="{FF2B5EF4-FFF2-40B4-BE49-F238E27FC236}">
                  <a16:creationId xmlns:a16="http://schemas.microsoft.com/office/drawing/2014/main" id="{6EAFC791-FF57-4C53-958E-0306B9B96F63}"/>
                </a:ext>
              </a:extLst>
            </p:cNvPr>
            <p:cNvGrpSpPr/>
            <p:nvPr/>
          </p:nvGrpSpPr>
          <p:grpSpPr>
            <a:xfrm>
              <a:off x="6955636" y="5021417"/>
              <a:ext cx="45719" cy="259642"/>
              <a:chOff x="5906095" y="5169025"/>
              <a:chExt cx="45719" cy="259642"/>
            </a:xfrm>
          </p:grpSpPr>
          <p:sp>
            <p:nvSpPr>
              <p:cNvPr id="320" name="楕円 319">
                <a:extLst>
                  <a:ext uri="{FF2B5EF4-FFF2-40B4-BE49-F238E27FC236}">
                    <a16:creationId xmlns:a16="http://schemas.microsoft.com/office/drawing/2014/main" id="{24D6901B-8B26-4BA6-887B-F2D984EBD7A1}"/>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1" name="楕円 320">
                <a:extLst>
                  <a:ext uri="{FF2B5EF4-FFF2-40B4-BE49-F238E27FC236}">
                    <a16:creationId xmlns:a16="http://schemas.microsoft.com/office/drawing/2014/main" id="{8BE4D497-AD97-448F-A3A0-D67AAEC83BF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2" name="楕円 321">
                <a:extLst>
                  <a:ext uri="{FF2B5EF4-FFF2-40B4-BE49-F238E27FC236}">
                    <a16:creationId xmlns:a16="http://schemas.microsoft.com/office/drawing/2014/main" id="{717B83CE-4475-4FFC-89A9-46BE86B5B36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3" name="楕円 322">
                <a:extLst>
                  <a:ext uri="{FF2B5EF4-FFF2-40B4-BE49-F238E27FC236}">
                    <a16:creationId xmlns:a16="http://schemas.microsoft.com/office/drawing/2014/main" id="{626D9901-5766-4DE2-B07B-EA73C87E4DD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4" name="楕円 323">
                <a:extLst>
                  <a:ext uri="{FF2B5EF4-FFF2-40B4-BE49-F238E27FC236}">
                    <a16:creationId xmlns:a16="http://schemas.microsoft.com/office/drawing/2014/main" id="{99D884AE-7AD4-485B-855B-7BC8C850688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29" name="グループ化 228">
              <a:extLst>
                <a:ext uri="{FF2B5EF4-FFF2-40B4-BE49-F238E27FC236}">
                  <a16:creationId xmlns:a16="http://schemas.microsoft.com/office/drawing/2014/main" id="{3BABFE3C-E635-470F-A754-40350780DF7F}"/>
                </a:ext>
              </a:extLst>
            </p:cNvPr>
            <p:cNvGrpSpPr/>
            <p:nvPr/>
          </p:nvGrpSpPr>
          <p:grpSpPr>
            <a:xfrm>
              <a:off x="7558230" y="5019298"/>
              <a:ext cx="45719" cy="259642"/>
              <a:chOff x="5906095" y="5169025"/>
              <a:chExt cx="45719" cy="259642"/>
            </a:xfrm>
          </p:grpSpPr>
          <p:sp>
            <p:nvSpPr>
              <p:cNvPr id="315" name="楕円 314">
                <a:extLst>
                  <a:ext uri="{FF2B5EF4-FFF2-40B4-BE49-F238E27FC236}">
                    <a16:creationId xmlns:a16="http://schemas.microsoft.com/office/drawing/2014/main" id="{D7A6057D-CC17-4CE2-8948-8AB26149ED9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6" name="楕円 315">
                <a:extLst>
                  <a:ext uri="{FF2B5EF4-FFF2-40B4-BE49-F238E27FC236}">
                    <a16:creationId xmlns:a16="http://schemas.microsoft.com/office/drawing/2014/main" id="{D694C913-D56C-4A41-9C22-34BD1670B06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7" name="楕円 316">
                <a:extLst>
                  <a:ext uri="{FF2B5EF4-FFF2-40B4-BE49-F238E27FC236}">
                    <a16:creationId xmlns:a16="http://schemas.microsoft.com/office/drawing/2014/main" id="{E63B1505-91E0-4276-80F1-92D54E9E712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8" name="楕円 317">
                <a:extLst>
                  <a:ext uri="{FF2B5EF4-FFF2-40B4-BE49-F238E27FC236}">
                    <a16:creationId xmlns:a16="http://schemas.microsoft.com/office/drawing/2014/main" id="{B0581079-2296-4B05-9F74-1C7BD79DCDB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9" name="楕円 318">
                <a:extLst>
                  <a:ext uri="{FF2B5EF4-FFF2-40B4-BE49-F238E27FC236}">
                    <a16:creationId xmlns:a16="http://schemas.microsoft.com/office/drawing/2014/main" id="{92D75092-3F13-4810-B213-D074109564B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30" name="グループ化 229">
              <a:extLst>
                <a:ext uri="{FF2B5EF4-FFF2-40B4-BE49-F238E27FC236}">
                  <a16:creationId xmlns:a16="http://schemas.microsoft.com/office/drawing/2014/main" id="{F7493A94-CFC2-43C8-AB39-0F32CF37BB80}"/>
                </a:ext>
              </a:extLst>
            </p:cNvPr>
            <p:cNvGrpSpPr/>
            <p:nvPr/>
          </p:nvGrpSpPr>
          <p:grpSpPr>
            <a:xfrm>
              <a:off x="8152613" y="5023047"/>
              <a:ext cx="45719" cy="259642"/>
              <a:chOff x="5906095" y="5169025"/>
              <a:chExt cx="45719" cy="259642"/>
            </a:xfrm>
          </p:grpSpPr>
          <p:sp>
            <p:nvSpPr>
              <p:cNvPr id="310" name="楕円 309">
                <a:extLst>
                  <a:ext uri="{FF2B5EF4-FFF2-40B4-BE49-F238E27FC236}">
                    <a16:creationId xmlns:a16="http://schemas.microsoft.com/office/drawing/2014/main" id="{52FA83A4-56B0-44DD-8479-900CD12B4E2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1" name="楕円 310">
                <a:extLst>
                  <a:ext uri="{FF2B5EF4-FFF2-40B4-BE49-F238E27FC236}">
                    <a16:creationId xmlns:a16="http://schemas.microsoft.com/office/drawing/2014/main" id="{AF992285-22C3-4CF3-BDF5-162BD5F81D3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2" name="楕円 311">
                <a:extLst>
                  <a:ext uri="{FF2B5EF4-FFF2-40B4-BE49-F238E27FC236}">
                    <a16:creationId xmlns:a16="http://schemas.microsoft.com/office/drawing/2014/main" id="{8BD0C4A6-0DC8-4F38-B624-DA6E6AAD29B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3" name="楕円 312">
                <a:extLst>
                  <a:ext uri="{FF2B5EF4-FFF2-40B4-BE49-F238E27FC236}">
                    <a16:creationId xmlns:a16="http://schemas.microsoft.com/office/drawing/2014/main" id="{D18A5F4A-E9DA-4137-9296-89B3D328FFB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4" name="楕円 313">
                <a:extLst>
                  <a:ext uri="{FF2B5EF4-FFF2-40B4-BE49-F238E27FC236}">
                    <a16:creationId xmlns:a16="http://schemas.microsoft.com/office/drawing/2014/main" id="{F84CF7D6-0B22-4511-900D-7910D212993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231" name="楕円 230">
              <a:extLst>
                <a:ext uri="{FF2B5EF4-FFF2-40B4-BE49-F238E27FC236}">
                  <a16:creationId xmlns:a16="http://schemas.microsoft.com/office/drawing/2014/main" id="{1131F4AC-724F-41C4-9282-87E841B6BD82}"/>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2" name="楕円 231">
              <a:extLst>
                <a:ext uri="{FF2B5EF4-FFF2-40B4-BE49-F238E27FC236}">
                  <a16:creationId xmlns:a16="http://schemas.microsoft.com/office/drawing/2014/main" id="{3C50C94D-A125-4391-8DE8-45DB0F23DA4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3" name="楕円 232">
              <a:extLst>
                <a:ext uri="{FF2B5EF4-FFF2-40B4-BE49-F238E27FC236}">
                  <a16:creationId xmlns:a16="http://schemas.microsoft.com/office/drawing/2014/main" id="{076DB513-0BED-4ABA-B9D2-79EB57AE4FBD}"/>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4" name="楕円 233">
              <a:extLst>
                <a:ext uri="{FF2B5EF4-FFF2-40B4-BE49-F238E27FC236}">
                  <a16:creationId xmlns:a16="http://schemas.microsoft.com/office/drawing/2014/main" id="{2AFCF72C-87FA-4B75-B7F5-F3E9A2BE80C6}"/>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5" name="楕円 234">
              <a:extLst>
                <a:ext uri="{FF2B5EF4-FFF2-40B4-BE49-F238E27FC236}">
                  <a16:creationId xmlns:a16="http://schemas.microsoft.com/office/drawing/2014/main" id="{BFE8E956-F22A-4CC9-8D1C-5190B63D8A2E}"/>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6" name="楕円 235">
              <a:extLst>
                <a:ext uri="{FF2B5EF4-FFF2-40B4-BE49-F238E27FC236}">
                  <a16:creationId xmlns:a16="http://schemas.microsoft.com/office/drawing/2014/main" id="{7670BB6E-E0CF-4CED-A84B-EF4668DC1023}"/>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7" name="楕円 236">
              <a:extLst>
                <a:ext uri="{FF2B5EF4-FFF2-40B4-BE49-F238E27FC236}">
                  <a16:creationId xmlns:a16="http://schemas.microsoft.com/office/drawing/2014/main" id="{07379439-BD07-4D6B-A7CF-580DB3A5A5E8}"/>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8" name="楕円 237">
              <a:extLst>
                <a:ext uri="{FF2B5EF4-FFF2-40B4-BE49-F238E27FC236}">
                  <a16:creationId xmlns:a16="http://schemas.microsoft.com/office/drawing/2014/main" id="{FCB23980-B7DF-42CA-AFC5-CF7CA0BCD6E7}"/>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9" name="楕円 238">
              <a:extLst>
                <a:ext uri="{FF2B5EF4-FFF2-40B4-BE49-F238E27FC236}">
                  <a16:creationId xmlns:a16="http://schemas.microsoft.com/office/drawing/2014/main" id="{3B0C302C-4344-4593-8E17-3BE441FDE87F}"/>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0" name="楕円 239">
              <a:extLst>
                <a:ext uri="{FF2B5EF4-FFF2-40B4-BE49-F238E27FC236}">
                  <a16:creationId xmlns:a16="http://schemas.microsoft.com/office/drawing/2014/main" id="{CDB9FFE0-DAA4-4E2C-BD88-419DD9ACE6F4}"/>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1" name="楕円 240">
              <a:extLst>
                <a:ext uri="{FF2B5EF4-FFF2-40B4-BE49-F238E27FC236}">
                  <a16:creationId xmlns:a16="http://schemas.microsoft.com/office/drawing/2014/main" id="{7B0E1CD3-6F01-4DF2-A06B-317762ED8BB0}"/>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2" name="楕円 241">
              <a:extLst>
                <a:ext uri="{FF2B5EF4-FFF2-40B4-BE49-F238E27FC236}">
                  <a16:creationId xmlns:a16="http://schemas.microsoft.com/office/drawing/2014/main" id="{5693C65B-89CA-4B81-8B68-B1B004766C60}"/>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3" name="楕円 242">
              <a:extLst>
                <a:ext uri="{FF2B5EF4-FFF2-40B4-BE49-F238E27FC236}">
                  <a16:creationId xmlns:a16="http://schemas.microsoft.com/office/drawing/2014/main" id="{083AF603-7E7C-4936-B1C2-29B7E41DA9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4" name="楕円 243">
              <a:extLst>
                <a:ext uri="{FF2B5EF4-FFF2-40B4-BE49-F238E27FC236}">
                  <a16:creationId xmlns:a16="http://schemas.microsoft.com/office/drawing/2014/main" id="{DE64BB22-50E5-4961-9CD7-7EA5F6500CAE}"/>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5" name="楕円 244">
              <a:extLst>
                <a:ext uri="{FF2B5EF4-FFF2-40B4-BE49-F238E27FC236}">
                  <a16:creationId xmlns:a16="http://schemas.microsoft.com/office/drawing/2014/main" id="{C8F9CA5D-13F0-4CEC-86C9-D0932CB977D8}"/>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6" name="楕円 245">
              <a:extLst>
                <a:ext uri="{FF2B5EF4-FFF2-40B4-BE49-F238E27FC236}">
                  <a16:creationId xmlns:a16="http://schemas.microsoft.com/office/drawing/2014/main" id="{E49B4E63-1C49-435E-80BB-1D74DD625076}"/>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7" name="楕円 246">
              <a:extLst>
                <a:ext uri="{FF2B5EF4-FFF2-40B4-BE49-F238E27FC236}">
                  <a16:creationId xmlns:a16="http://schemas.microsoft.com/office/drawing/2014/main" id="{231A00EB-8636-4294-B1C8-18F82A2ECB37}"/>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8" name="楕円 247">
              <a:extLst>
                <a:ext uri="{FF2B5EF4-FFF2-40B4-BE49-F238E27FC236}">
                  <a16:creationId xmlns:a16="http://schemas.microsoft.com/office/drawing/2014/main" id="{1B054D2E-BE1A-4C7C-8B9E-75025B35CC92}"/>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9" name="楕円 248">
              <a:extLst>
                <a:ext uri="{FF2B5EF4-FFF2-40B4-BE49-F238E27FC236}">
                  <a16:creationId xmlns:a16="http://schemas.microsoft.com/office/drawing/2014/main" id="{E276A425-2E82-4A8B-9ABB-80A5CB39568C}"/>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50" name="楕円 249">
              <a:extLst>
                <a:ext uri="{FF2B5EF4-FFF2-40B4-BE49-F238E27FC236}">
                  <a16:creationId xmlns:a16="http://schemas.microsoft.com/office/drawing/2014/main" id="{9AC125B8-F010-49BD-AA67-7C69ABBF505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51" name="四角形: 角を丸くする 323">
              <a:extLst>
                <a:ext uri="{FF2B5EF4-FFF2-40B4-BE49-F238E27FC236}">
                  <a16:creationId xmlns:a16="http://schemas.microsoft.com/office/drawing/2014/main" id="{CDF77002-7F66-4C1D-897E-14F39092358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pic>
          <p:nvPicPr>
            <p:cNvPr id="252" name="図 251">
              <a:extLst>
                <a:ext uri="{FF2B5EF4-FFF2-40B4-BE49-F238E27FC236}">
                  <a16:creationId xmlns:a16="http://schemas.microsoft.com/office/drawing/2014/main" id="{E26227D7-A480-457B-83A3-4233F080F9F5}"/>
                </a:ext>
              </a:extLst>
            </p:cNvPr>
            <p:cNvPicPr>
              <a:picLocks noChangeAspect="1"/>
            </p:cNvPicPr>
            <p:nvPr/>
          </p:nvPicPr>
          <p:blipFill rotWithShape="1">
            <a:blip r:embed="rId39">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53" name="正方形/長方形 252">
              <a:extLst>
                <a:ext uri="{FF2B5EF4-FFF2-40B4-BE49-F238E27FC236}">
                  <a16:creationId xmlns:a16="http://schemas.microsoft.com/office/drawing/2014/main" id="{CDFCC402-171F-4394-9F22-714F71D2506B}"/>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54" name="ブローチ 253">
              <a:extLst>
                <a:ext uri="{FF2B5EF4-FFF2-40B4-BE49-F238E27FC236}">
                  <a16:creationId xmlns:a16="http://schemas.microsoft.com/office/drawing/2014/main" id="{5B0D0CD0-8B03-4CFB-ABBF-56F2DFB231AF}"/>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nvGrpSpPr>
            <p:cNvPr id="255" name="グループ化 254">
              <a:extLst>
                <a:ext uri="{FF2B5EF4-FFF2-40B4-BE49-F238E27FC236}">
                  <a16:creationId xmlns:a16="http://schemas.microsoft.com/office/drawing/2014/main" id="{895960E9-90BE-4346-9733-7843329E2320}"/>
                </a:ext>
              </a:extLst>
            </p:cNvPr>
            <p:cNvGrpSpPr/>
            <p:nvPr/>
          </p:nvGrpSpPr>
          <p:grpSpPr>
            <a:xfrm>
              <a:off x="6337025" y="4415254"/>
              <a:ext cx="45719" cy="259642"/>
              <a:chOff x="5906095" y="5169025"/>
              <a:chExt cx="45719" cy="259642"/>
            </a:xfrm>
          </p:grpSpPr>
          <p:sp>
            <p:nvSpPr>
              <p:cNvPr id="305" name="楕円 304">
                <a:extLst>
                  <a:ext uri="{FF2B5EF4-FFF2-40B4-BE49-F238E27FC236}">
                    <a16:creationId xmlns:a16="http://schemas.microsoft.com/office/drawing/2014/main" id="{3A841353-1297-46D7-B7A1-774BC66E654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6" name="楕円 305">
                <a:extLst>
                  <a:ext uri="{FF2B5EF4-FFF2-40B4-BE49-F238E27FC236}">
                    <a16:creationId xmlns:a16="http://schemas.microsoft.com/office/drawing/2014/main" id="{5884DAC3-C12E-4BA8-9828-62577669B98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7" name="楕円 306">
                <a:extLst>
                  <a:ext uri="{FF2B5EF4-FFF2-40B4-BE49-F238E27FC236}">
                    <a16:creationId xmlns:a16="http://schemas.microsoft.com/office/drawing/2014/main" id="{E121F49E-337C-4F0F-B144-30E0E7E8A77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8" name="楕円 307">
                <a:extLst>
                  <a:ext uri="{FF2B5EF4-FFF2-40B4-BE49-F238E27FC236}">
                    <a16:creationId xmlns:a16="http://schemas.microsoft.com/office/drawing/2014/main" id="{46F771C6-FBEF-4CD9-A22E-2FE1C76484E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9" name="楕円 308">
                <a:extLst>
                  <a:ext uri="{FF2B5EF4-FFF2-40B4-BE49-F238E27FC236}">
                    <a16:creationId xmlns:a16="http://schemas.microsoft.com/office/drawing/2014/main" id="{7C878B48-9210-4733-B290-16B29A20E5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56" name="グループ化 255">
              <a:extLst>
                <a:ext uri="{FF2B5EF4-FFF2-40B4-BE49-F238E27FC236}">
                  <a16:creationId xmlns:a16="http://schemas.microsoft.com/office/drawing/2014/main" id="{FFC8AA05-3DF6-4B62-A27E-6DD5CB8BDE32}"/>
                </a:ext>
              </a:extLst>
            </p:cNvPr>
            <p:cNvGrpSpPr/>
            <p:nvPr/>
          </p:nvGrpSpPr>
          <p:grpSpPr>
            <a:xfrm>
              <a:off x="6946059" y="4411791"/>
              <a:ext cx="45719" cy="259642"/>
              <a:chOff x="5906095" y="5169025"/>
              <a:chExt cx="45719" cy="259642"/>
            </a:xfrm>
          </p:grpSpPr>
          <p:sp>
            <p:nvSpPr>
              <p:cNvPr id="300" name="楕円 299">
                <a:extLst>
                  <a:ext uri="{FF2B5EF4-FFF2-40B4-BE49-F238E27FC236}">
                    <a16:creationId xmlns:a16="http://schemas.microsoft.com/office/drawing/2014/main" id="{C32F00AF-915A-4405-A9A5-F29B22C9C8DB}"/>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1" name="楕円 300">
                <a:extLst>
                  <a:ext uri="{FF2B5EF4-FFF2-40B4-BE49-F238E27FC236}">
                    <a16:creationId xmlns:a16="http://schemas.microsoft.com/office/drawing/2014/main" id="{6585FC11-3040-49A8-9F11-B680AAC1DBB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2" name="楕円 301">
                <a:extLst>
                  <a:ext uri="{FF2B5EF4-FFF2-40B4-BE49-F238E27FC236}">
                    <a16:creationId xmlns:a16="http://schemas.microsoft.com/office/drawing/2014/main" id="{B2C7C2BD-D9C9-4ED0-B4EA-5260DD11C0D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3" name="楕円 302">
                <a:extLst>
                  <a:ext uri="{FF2B5EF4-FFF2-40B4-BE49-F238E27FC236}">
                    <a16:creationId xmlns:a16="http://schemas.microsoft.com/office/drawing/2014/main" id="{922CBE9A-9A08-4EA1-8D69-2C53EF8738A9}"/>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4" name="楕円 303">
                <a:extLst>
                  <a:ext uri="{FF2B5EF4-FFF2-40B4-BE49-F238E27FC236}">
                    <a16:creationId xmlns:a16="http://schemas.microsoft.com/office/drawing/2014/main" id="{31472116-1861-4C04-9A55-2C0E390D507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57" name="グループ化 256">
              <a:extLst>
                <a:ext uri="{FF2B5EF4-FFF2-40B4-BE49-F238E27FC236}">
                  <a16:creationId xmlns:a16="http://schemas.microsoft.com/office/drawing/2014/main" id="{8303B015-1156-4753-824C-233E3AE2978D}"/>
                </a:ext>
              </a:extLst>
            </p:cNvPr>
            <p:cNvGrpSpPr/>
            <p:nvPr/>
          </p:nvGrpSpPr>
          <p:grpSpPr>
            <a:xfrm>
              <a:off x="7548653" y="4409672"/>
              <a:ext cx="45719" cy="259642"/>
              <a:chOff x="5906095" y="5169025"/>
              <a:chExt cx="45719" cy="259642"/>
            </a:xfrm>
          </p:grpSpPr>
          <p:sp>
            <p:nvSpPr>
              <p:cNvPr id="295" name="楕円 294">
                <a:extLst>
                  <a:ext uri="{FF2B5EF4-FFF2-40B4-BE49-F238E27FC236}">
                    <a16:creationId xmlns:a16="http://schemas.microsoft.com/office/drawing/2014/main" id="{586ED3E7-8D9C-41EE-BBC9-C2ABC5CF5CF1}"/>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6" name="楕円 295">
                <a:extLst>
                  <a:ext uri="{FF2B5EF4-FFF2-40B4-BE49-F238E27FC236}">
                    <a16:creationId xmlns:a16="http://schemas.microsoft.com/office/drawing/2014/main" id="{4C2B6893-284F-490C-ABCE-ECF69478287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7" name="楕円 296">
                <a:extLst>
                  <a:ext uri="{FF2B5EF4-FFF2-40B4-BE49-F238E27FC236}">
                    <a16:creationId xmlns:a16="http://schemas.microsoft.com/office/drawing/2014/main" id="{6A4D54CB-DDBF-472C-BA4A-ADE829ECDD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8" name="楕円 297">
                <a:extLst>
                  <a:ext uri="{FF2B5EF4-FFF2-40B4-BE49-F238E27FC236}">
                    <a16:creationId xmlns:a16="http://schemas.microsoft.com/office/drawing/2014/main" id="{519C9977-E4C0-4603-9FF8-E318864764E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9" name="楕円 298">
                <a:extLst>
                  <a:ext uri="{FF2B5EF4-FFF2-40B4-BE49-F238E27FC236}">
                    <a16:creationId xmlns:a16="http://schemas.microsoft.com/office/drawing/2014/main" id="{ED7D9E81-10C1-4E2F-AF16-C1AEEC92D27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58" name="グループ化 257">
              <a:extLst>
                <a:ext uri="{FF2B5EF4-FFF2-40B4-BE49-F238E27FC236}">
                  <a16:creationId xmlns:a16="http://schemas.microsoft.com/office/drawing/2014/main" id="{A0AEDAB9-1861-47B4-A1F3-7F0E554D2212}"/>
                </a:ext>
              </a:extLst>
            </p:cNvPr>
            <p:cNvGrpSpPr/>
            <p:nvPr/>
          </p:nvGrpSpPr>
          <p:grpSpPr>
            <a:xfrm>
              <a:off x="8143036" y="4413421"/>
              <a:ext cx="45719" cy="259642"/>
              <a:chOff x="5906095" y="5169025"/>
              <a:chExt cx="45719" cy="259642"/>
            </a:xfrm>
          </p:grpSpPr>
          <p:sp>
            <p:nvSpPr>
              <p:cNvPr id="290" name="楕円 289">
                <a:extLst>
                  <a:ext uri="{FF2B5EF4-FFF2-40B4-BE49-F238E27FC236}">
                    <a16:creationId xmlns:a16="http://schemas.microsoft.com/office/drawing/2014/main" id="{AA5A96A6-F473-4553-A77B-1880B71531E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1" name="楕円 290">
                <a:extLst>
                  <a:ext uri="{FF2B5EF4-FFF2-40B4-BE49-F238E27FC236}">
                    <a16:creationId xmlns:a16="http://schemas.microsoft.com/office/drawing/2014/main" id="{F0F5EFBB-00C6-49E8-B068-59C48EA8C2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2" name="楕円 291">
                <a:extLst>
                  <a:ext uri="{FF2B5EF4-FFF2-40B4-BE49-F238E27FC236}">
                    <a16:creationId xmlns:a16="http://schemas.microsoft.com/office/drawing/2014/main" id="{2BC17DBF-83E4-423C-BE23-864923FDA63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3" name="楕円 292">
                <a:extLst>
                  <a:ext uri="{FF2B5EF4-FFF2-40B4-BE49-F238E27FC236}">
                    <a16:creationId xmlns:a16="http://schemas.microsoft.com/office/drawing/2014/main" id="{D4843644-07E5-4B01-8E45-BE7E3DE9AF6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4" name="楕円 293">
                <a:extLst>
                  <a:ext uri="{FF2B5EF4-FFF2-40B4-BE49-F238E27FC236}">
                    <a16:creationId xmlns:a16="http://schemas.microsoft.com/office/drawing/2014/main" id="{F7E8D67F-E2B3-46F1-8CEC-2932661D19B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259" name="テキスト ボックス 258">
              <a:extLst>
                <a:ext uri="{FF2B5EF4-FFF2-40B4-BE49-F238E27FC236}">
                  <a16:creationId xmlns:a16="http://schemas.microsoft.com/office/drawing/2014/main" id="{DB2EF2DD-79BD-4CCC-93AD-3C172685E774}"/>
                </a:ext>
              </a:extLst>
            </p:cNvPr>
            <p:cNvSpPr txBox="1"/>
            <p:nvPr/>
          </p:nvSpPr>
          <p:spPr>
            <a:xfrm>
              <a:off x="5798393" y="4620890"/>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260" name="テキスト ボックス 259">
              <a:extLst>
                <a:ext uri="{FF2B5EF4-FFF2-40B4-BE49-F238E27FC236}">
                  <a16:creationId xmlns:a16="http://schemas.microsoft.com/office/drawing/2014/main" id="{5F5FE6D8-CC0E-4970-A153-CA020AA6CB86}"/>
                </a:ext>
              </a:extLst>
            </p:cNvPr>
            <p:cNvSpPr txBox="1"/>
            <p:nvPr/>
          </p:nvSpPr>
          <p:spPr>
            <a:xfrm>
              <a:off x="6470701"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3F18D3BF-3FA3-4702-9BA3-9868689A4C49}"/>
                </a:ext>
              </a:extLst>
            </p:cNvPr>
            <p:cNvSpPr txBox="1"/>
            <p:nvPr/>
          </p:nvSpPr>
          <p:spPr>
            <a:xfrm>
              <a:off x="7064622" y="5241025"/>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6B75B434-06F3-45DD-A8D8-9205597906FE}"/>
                </a:ext>
              </a:extLst>
            </p:cNvPr>
            <p:cNvSpPr txBox="1"/>
            <p:nvPr/>
          </p:nvSpPr>
          <p:spPr>
            <a:xfrm>
              <a:off x="7647924" y="525298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D7562D4-E025-4BD8-B5FC-13AAA51CBD98}"/>
                </a:ext>
              </a:extLst>
            </p:cNvPr>
            <p:cNvSpPr txBox="1"/>
            <p:nvPr/>
          </p:nvSpPr>
          <p:spPr>
            <a:xfrm>
              <a:off x="6414275" y="4618909"/>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AB240C9B-8FD5-422B-83E2-F804E4D63434}"/>
                </a:ext>
              </a:extLst>
            </p:cNvPr>
            <p:cNvSpPr txBox="1"/>
            <p:nvPr/>
          </p:nvSpPr>
          <p:spPr>
            <a:xfrm>
              <a:off x="7010038" y="4618227"/>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DEF99,999</a:t>
              </a:r>
              <a:endParaRPr kumimoji="1" lang="ja-JP" altLang="en-US" sz="1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117BB216-19DC-46A2-BADF-E22EE39AAF1A}"/>
                </a:ext>
              </a:extLst>
            </p:cNvPr>
            <p:cNvSpPr txBox="1"/>
            <p:nvPr/>
          </p:nvSpPr>
          <p:spPr>
            <a:xfrm>
              <a:off x="5223770" y="4630315"/>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00246F4D-D01B-48F6-874D-E21C8B59BFF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753CED3-EDFE-4351-8BCB-7043A2B4E95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8" name="図 267" descr="飛ぶ, 探す, イエロー, 挿絵 が含まれている画像&#10;&#10;自動的に生成された説明">
              <a:extLst>
                <a:ext uri="{FF2B5EF4-FFF2-40B4-BE49-F238E27FC236}">
                  <a16:creationId xmlns:a16="http://schemas.microsoft.com/office/drawing/2014/main" id="{3270FC48-7288-4632-9827-44DA7139A76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B1EC4049-79A2-4029-BD48-DEF52313B524}"/>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DBBA38C5-0A41-4252-9CE4-DB4D5B3F43A9}"/>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9437A500-E2D8-4E95-8837-548821D4289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FEE37B5E-E8B9-4C03-941E-9056860465B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83F6EA9C-0144-49A8-A1C0-BF9B9AB100D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91215218-5030-40E1-B48B-0EC5D6FB80BF}"/>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7CD26659-47C5-452C-8EE5-360DD95E44F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3CB17BF8-5D8A-4230-B2E6-34D1869182E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5470D3CF-D2F7-456A-9AA2-D6A6A3B9BD6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0AD83037-EA9E-4298-864B-2BE9AF4F8172}"/>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A0EB5F6B-A78D-4B31-B521-1C97064CAC5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0D575190-8912-4D64-846F-0AA58BD61B9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4F8F633-D25D-41AD-B579-C12342965606}"/>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82" name="グループ化 281">
              <a:extLst>
                <a:ext uri="{FF2B5EF4-FFF2-40B4-BE49-F238E27FC236}">
                  <a16:creationId xmlns:a16="http://schemas.microsoft.com/office/drawing/2014/main" id="{F3E07FDB-B21A-4B1C-BF02-028C063B2369}"/>
                </a:ext>
              </a:extLst>
            </p:cNvPr>
            <p:cNvGrpSpPr/>
            <p:nvPr/>
          </p:nvGrpSpPr>
          <p:grpSpPr>
            <a:xfrm>
              <a:off x="5766738" y="4406762"/>
              <a:ext cx="49456" cy="259642"/>
              <a:chOff x="5753695" y="5016625"/>
              <a:chExt cx="49456" cy="259642"/>
            </a:xfrm>
          </p:grpSpPr>
          <p:sp>
            <p:nvSpPr>
              <p:cNvPr id="285" name="楕円 284">
                <a:extLst>
                  <a:ext uri="{FF2B5EF4-FFF2-40B4-BE49-F238E27FC236}">
                    <a16:creationId xmlns:a16="http://schemas.microsoft.com/office/drawing/2014/main" id="{CFA23CA4-9B15-4B8D-9924-657A59C5DA9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6" name="楕円 285">
                <a:extLst>
                  <a:ext uri="{FF2B5EF4-FFF2-40B4-BE49-F238E27FC236}">
                    <a16:creationId xmlns:a16="http://schemas.microsoft.com/office/drawing/2014/main" id="{A2F648AE-CE7C-4688-AE48-67B8EBA076F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7" name="楕円 286">
                <a:extLst>
                  <a:ext uri="{FF2B5EF4-FFF2-40B4-BE49-F238E27FC236}">
                    <a16:creationId xmlns:a16="http://schemas.microsoft.com/office/drawing/2014/main" id="{66993C0C-4026-415C-9DB5-DC7D8D6FF57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8" name="楕円 287">
                <a:extLst>
                  <a:ext uri="{FF2B5EF4-FFF2-40B4-BE49-F238E27FC236}">
                    <a16:creationId xmlns:a16="http://schemas.microsoft.com/office/drawing/2014/main" id="{027917C7-E2B3-4937-BC4F-CDB477B44ED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9" name="楕円 288">
                <a:extLst>
                  <a:ext uri="{FF2B5EF4-FFF2-40B4-BE49-F238E27FC236}">
                    <a16:creationId xmlns:a16="http://schemas.microsoft.com/office/drawing/2014/main" id="{E3C9945F-15FD-42C3-BB6F-A793958A422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283" name="円/楕円 7">
              <a:extLst>
                <a:ext uri="{FF2B5EF4-FFF2-40B4-BE49-F238E27FC236}">
                  <a16:creationId xmlns:a16="http://schemas.microsoft.com/office/drawing/2014/main" id="{789392FD-7AA4-4D57-A608-7BD392708348}"/>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tx1"/>
                  </a:solidFill>
                </a:rPr>
                <a:t>顔</a:t>
              </a:r>
            </a:p>
          </p:txBody>
        </p:sp>
        <p:sp>
          <p:nvSpPr>
            <p:cNvPr id="284" name="円/楕円 7">
              <a:extLst>
                <a:ext uri="{FF2B5EF4-FFF2-40B4-BE49-F238E27FC236}">
                  <a16:creationId xmlns:a16="http://schemas.microsoft.com/office/drawing/2014/main" id="{BCEE24DF-ED2A-4BAF-90BE-1CC63FA5345F}"/>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bg1"/>
                  </a:solidFill>
                </a:rPr>
                <a:t>鍵</a:t>
              </a:r>
            </a:p>
          </p:txBody>
        </p:sp>
      </p:grpSp>
      <p:grpSp>
        <p:nvGrpSpPr>
          <p:cNvPr id="345" name="グループ化 344">
            <a:extLst>
              <a:ext uri="{FF2B5EF4-FFF2-40B4-BE49-F238E27FC236}">
                <a16:creationId xmlns:a16="http://schemas.microsoft.com/office/drawing/2014/main" id="{8381E06D-0E35-4501-B540-26D2C5D26F3C}"/>
              </a:ext>
            </a:extLst>
          </p:cNvPr>
          <p:cNvGrpSpPr/>
          <p:nvPr/>
        </p:nvGrpSpPr>
        <p:grpSpPr>
          <a:xfrm>
            <a:off x="2744553" y="2205137"/>
            <a:ext cx="512818" cy="905504"/>
            <a:chOff x="5140112" y="408999"/>
            <a:chExt cx="3603949" cy="6363644"/>
          </a:xfrm>
        </p:grpSpPr>
        <p:sp>
          <p:nvSpPr>
            <p:cNvPr id="346" name="正方形/長方形 345">
              <a:extLst>
                <a:ext uri="{FF2B5EF4-FFF2-40B4-BE49-F238E27FC236}">
                  <a16:creationId xmlns:a16="http://schemas.microsoft.com/office/drawing/2014/main" id="{D8CE8014-DCB8-4D63-97F9-E4E217424521}"/>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00"/>
            </a:p>
            <a:p>
              <a:pPr algn="r"/>
              <a:endParaRPr kumimoji="1" lang="en-US" altLang="ja-JP" sz="100"/>
            </a:p>
            <a:p>
              <a:pPr algn="r"/>
              <a:endParaRPr kumimoji="1" lang="en-US" altLang="ja-JP" sz="100"/>
            </a:p>
            <a:p>
              <a:pPr algn="ctr"/>
              <a:r>
                <a:rPr kumimoji="1" lang="ja-JP" altLang="en-US" sz="100" b="1">
                  <a:latin typeface="メイリオ" panose="020B0604030504040204" pitchFamily="50" charset="-128"/>
                  <a:ea typeface="メイリオ" panose="020B0604030504040204" pitchFamily="50" charset="-128"/>
                </a:rPr>
                <a:t>ＴＲカードセット</a:t>
              </a:r>
            </a:p>
          </p:txBody>
        </p:sp>
        <p:sp>
          <p:nvSpPr>
            <p:cNvPr id="347" name="四角形: 角を丸くする 327">
              <a:extLst>
                <a:ext uri="{FF2B5EF4-FFF2-40B4-BE49-F238E27FC236}">
                  <a16:creationId xmlns:a16="http://schemas.microsoft.com/office/drawing/2014/main" id="{310301CD-034C-470F-8EC6-32D248896261}"/>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48" name="四角形: 角を丸くする 328">
              <a:extLst>
                <a:ext uri="{FF2B5EF4-FFF2-40B4-BE49-F238E27FC236}">
                  <a16:creationId xmlns:a16="http://schemas.microsoft.com/office/drawing/2014/main" id="{C700FA2D-8DC7-4616-818B-AE99EF1F4E52}"/>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49" name="四角形: 角を丸くする 313">
              <a:extLst>
                <a:ext uri="{FF2B5EF4-FFF2-40B4-BE49-F238E27FC236}">
                  <a16:creationId xmlns:a16="http://schemas.microsoft.com/office/drawing/2014/main" id="{77BA6F93-7E78-4FDE-8349-44E29753758E}"/>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ソート・フィルタ</a:t>
              </a:r>
              <a:endParaRPr kumimoji="1" lang="en-US" altLang="ja-JP" sz="100"/>
            </a:p>
          </p:txBody>
        </p:sp>
        <p:sp>
          <p:nvSpPr>
            <p:cNvPr id="350" name="四角形: 角を丸くする 315">
              <a:extLst>
                <a:ext uri="{FF2B5EF4-FFF2-40B4-BE49-F238E27FC236}">
                  <a16:creationId xmlns:a16="http://schemas.microsoft.com/office/drawing/2014/main" id="{22A1F472-63FB-4F4E-8A90-479C6316405F}"/>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ＯＫ</a:t>
              </a:r>
              <a:endParaRPr kumimoji="1" lang="en-US" altLang="ja-JP" sz="100"/>
            </a:p>
          </p:txBody>
        </p:sp>
        <p:sp>
          <p:nvSpPr>
            <p:cNvPr id="351" name="正方形/長方形 350">
              <a:extLst>
                <a:ext uri="{FF2B5EF4-FFF2-40B4-BE49-F238E27FC236}">
                  <a16:creationId xmlns:a16="http://schemas.microsoft.com/office/drawing/2014/main" id="{F46C3E92-4D40-4E9E-A40F-2A97A4BF968D}"/>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100"/>
                <a:t> </a:t>
              </a:r>
              <a:r>
                <a:rPr kumimoji="1" lang="en-US" altLang="ja-JP" sz="100"/>
                <a:t>999,999,999</a:t>
              </a:r>
              <a:endParaRPr kumimoji="1" lang="ja-JP" altLang="en-US" sz="100"/>
            </a:p>
          </p:txBody>
        </p:sp>
        <p:sp>
          <p:nvSpPr>
            <p:cNvPr id="352" name="正方形/長方形 351">
              <a:extLst>
                <a:ext uri="{FF2B5EF4-FFF2-40B4-BE49-F238E27FC236}">
                  <a16:creationId xmlns:a16="http://schemas.microsoft.com/office/drawing/2014/main" id="{60B3F05D-1F07-444A-8B2C-DB45CCAB1632}"/>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t>RANK</a:t>
              </a:r>
            </a:p>
            <a:p>
              <a:pPr algn="ctr"/>
              <a:r>
                <a:rPr kumimoji="1" lang="en-US" altLang="ja-JP" sz="100"/>
                <a:t>999</a:t>
              </a:r>
              <a:endParaRPr kumimoji="1" lang="ja-JP" altLang="en-US" sz="100"/>
            </a:p>
          </p:txBody>
        </p:sp>
        <p:sp>
          <p:nvSpPr>
            <p:cNvPr id="353" name="正方形/長方形 352">
              <a:extLst>
                <a:ext uri="{FF2B5EF4-FFF2-40B4-BE49-F238E27FC236}">
                  <a16:creationId xmlns:a16="http://schemas.microsoft.com/office/drawing/2014/main" id="{92154D0B-3967-4786-B277-50296050D5ED}"/>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●称号的なものの表示エリア</a:t>
              </a:r>
            </a:p>
          </p:txBody>
        </p:sp>
        <p:sp>
          <p:nvSpPr>
            <p:cNvPr id="354" name="正方形/長方形 353">
              <a:extLst>
                <a:ext uri="{FF2B5EF4-FFF2-40B4-BE49-F238E27FC236}">
                  <a16:creationId xmlns:a16="http://schemas.microsoft.com/office/drawing/2014/main" id="{8BCB71C3-E234-45F8-999C-E829DF395984}"/>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プレイヤー名称</a:t>
              </a:r>
            </a:p>
          </p:txBody>
        </p:sp>
        <p:sp>
          <p:nvSpPr>
            <p:cNvPr id="355" name="楕円 488">
              <a:extLst>
                <a:ext uri="{FF2B5EF4-FFF2-40B4-BE49-F238E27FC236}">
                  <a16:creationId xmlns:a16="http://schemas.microsoft.com/office/drawing/2014/main" id="{B70FA5AE-8068-4404-B86C-9968FBB3E0A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a:t>
              </a:r>
            </a:p>
          </p:txBody>
        </p:sp>
        <p:grpSp>
          <p:nvGrpSpPr>
            <p:cNvPr id="356" name="グループ化 355">
              <a:extLst>
                <a:ext uri="{FF2B5EF4-FFF2-40B4-BE49-F238E27FC236}">
                  <a16:creationId xmlns:a16="http://schemas.microsoft.com/office/drawing/2014/main" id="{482BFB0D-0B87-40BD-8773-B61850559E25}"/>
                </a:ext>
              </a:extLst>
            </p:cNvPr>
            <p:cNvGrpSpPr/>
            <p:nvPr/>
          </p:nvGrpSpPr>
          <p:grpSpPr>
            <a:xfrm>
              <a:off x="5178938" y="1021879"/>
              <a:ext cx="675610" cy="90419"/>
              <a:chOff x="30317" y="482248"/>
              <a:chExt cx="581527" cy="70447"/>
            </a:xfrm>
          </p:grpSpPr>
          <p:sp>
            <p:nvSpPr>
              <p:cNvPr id="556" name="四角形: 角を丸くする 492">
                <a:extLst>
                  <a:ext uri="{FF2B5EF4-FFF2-40B4-BE49-F238E27FC236}">
                    <a16:creationId xmlns:a16="http://schemas.microsoft.com/office/drawing/2014/main" id="{CC107D06-6165-466C-BBB0-C48D4AE29088}"/>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557" name="四角形: 角を丸くする 493">
                <a:extLst>
                  <a:ext uri="{FF2B5EF4-FFF2-40B4-BE49-F238E27FC236}">
                    <a16:creationId xmlns:a16="http://schemas.microsoft.com/office/drawing/2014/main" id="{F7CD3A85-A79C-4810-87DF-DCE11ECB419D}"/>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grpSp>
        <p:sp>
          <p:nvSpPr>
            <p:cNvPr id="357" name="正方形/長方形 356">
              <a:extLst>
                <a:ext uri="{FF2B5EF4-FFF2-40B4-BE49-F238E27FC236}">
                  <a16:creationId xmlns:a16="http://schemas.microsoft.com/office/drawing/2014/main" id="{1E914766-FE8A-4E6C-AB7D-23E93F964F3F}"/>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b="1"/>
                <a:t>♂</a:t>
              </a:r>
            </a:p>
          </p:txBody>
        </p:sp>
        <p:sp>
          <p:nvSpPr>
            <p:cNvPr id="358" name="正方形/長方形 357">
              <a:extLst>
                <a:ext uri="{FF2B5EF4-FFF2-40B4-BE49-F238E27FC236}">
                  <a16:creationId xmlns:a16="http://schemas.microsoft.com/office/drawing/2014/main" id="{9B6FDDD2-8547-451C-8F51-44DB1D7D8AC2}"/>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solidFill>
                    <a:srgbClr val="FFFF00"/>
                  </a:solidFill>
                </a:rPr>
                <a:t>● </a:t>
              </a:r>
              <a:r>
                <a:rPr kumimoji="1" lang="en-US" altLang="ja-JP" sz="100"/>
                <a:t>999</a:t>
              </a:r>
              <a:r>
                <a:rPr kumimoji="1" lang="ja-JP" altLang="en-US" sz="100"/>
                <a:t> </a:t>
              </a:r>
              <a:r>
                <a:rPr kumimoji="1" lang="en-US" altLang="ja-JP" sz="100"/>
                <a:t>,999,999,999</a:t>
              </a:r>
              <a:endParaRPr kumimoji="1" lang="ja-JP" altLang="en-US" sz="100"/>
            </a:p>
          </p:txBody>
        </p:sp>
        <p:sp>
          <p:nvSpPr>
            <p:cNvPr id="359" name="四角形: 角を丸くする 494">
              <a:extLst>
                <a:ext uri="{FF2B5EF4-FFF2-40B4-BE49-F238E27FC236}">
                  <a16:creationId xmlns:a16="http://schemas.microsoft.com/office/drawing/2014/main" id="{D3E41D35-EDA7-48ED-B9F3-9BE80C96954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戻る</a:t>
              </a:r>
              <a:endParaRPr kumimoji="1" lang="en-US" altLang="ja-JP" sz="100"/>
            </a:p>
          </p:txBody>
        </p:sp>
        <p:sp>
          <p:nvSpPr>
            <p:cNvPr id="360" name="正方形/長方形 359">
              <a:extLst>
                <a:ext uri="{FF2B5EF4-FFF2-40B4-BE49-F238E27FC236}">
                  <a16:creationId xmlns:a16="http://schemas.microsoft.com/office/drawing/2014/main" id="{CD363F03-9A78-4125-91D4-B6B6FDC71FA1}"/>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61" name="テキスト ボックス 496">
              <a:extLst>
                <a:ext uri="{FF2B5EF4-FFF2-40B4-BE49-F238E27FC236}">
                  <a16:creationId xmlns:a16="http://schemas.microsoft.com/office/drawing/2014/main" id="{9F4D6743-CD79-482C-93BB-8657B018C517}"/>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62" name="グループ化 361">
              <a:extLst>
                <a:ext uri="{FF2B5EF4-FFF2-40B4-BE49-F238E27FC236}">
                  <a16:creationId xmlns:a16="http://schemas.microsoft.com/office/drawing/2014/main" id="{62203E43-509A-4ED9-B5E6-CA7B2AE91AC5}"/>
                </a:ext>
              </a:extLst>
            </p:cNvPr>
            <p:cNvGrpSpPr/>
            <p:nvPr/>
          </p:nvGrpSpPr>
          <p:grpSpPr>
            <a:xfrm>
              <a:off x="6549195" y="2136509"/>
              <a:ext cx="1589505" cy="435279"/>
              <a:chOff x="1079948" y="1311188"/>
              <a:chExt cx="1202157" cy="329777"/>
            </a:xfrm>
          </p:grpSpPr>
          <p:sp>
            <p:nvSpPr>
              <p:cNvPr id="548" name="テキスト ボックス 498">
                <a:extLst>
                  <a:ext uri="{FF2B5EF4-FFF2-40B4-BE49-F238E27FC236}">
                    <a16:creationId xmlns:a16="http://schemas.microsoft.com/office/drawing/2014/main" id="{DBFD089B-769C-4A42-A4CF-3A94F40648A8}"/>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549" name="テキスト ボックス 499">
                <a:extLst>
                  <a:ext uri="{FF2B5EF4-FFF2-40B4-BE49-F238E27FC236}">
                    <a16:creationId xmlns:a16="http://schemas.microsoft.com/office/drawing/2014/main" id="{FB67B71E-F0F2-4070-8E61-18815735BDE0}"/>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550" name="テキスト ボックス 500">
                <a:extLst>
                  <a:ext uri="{FF2B5EF4-FFF2-40B4-BE49-F238E27FC236}">
                    <a16:creationId xmlns:a16="http://schemas.microsoft.com/office/drawing/2014/main" id="{0E3064A0-8FD3-41ED-81AB-4B1A5E9108D5}"/>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1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551" name="図 550">
                <a:extLst>
                  <a:ext uri="{FF2B5EF4-FFF2-40B4-BE49-F238E27FC236}">
                    <a16:creationId xmlns:a16="http://schemas.microsoft.com/office/drawing/2014/main" id="{7C51A906-5DFC-43A8-8040-F0761B5D130F}"/>
                  </a:ext>
                </a:extLst>
              </p:cNvPr>
              <p:cNvPicPr>
                <a:picLocks noChangeAspect="1"/>
              </p:cNvPicPr>
              <p:nvPr/>
            </p:nvPicPr>
            <p:blipFill>
              <a:blip r:embed="rId33"/>
              <a:stretch>
                <a:fillRect/>
              </a:stretch>
            </p:blipFill>
            <p:spPr>
              <a:xfrm>
                <a:off x="1775073" y="1323957"/>
                <a:ext cx="135274" cy="145246"/>
              </a:xfrm>
              <a:prstGeom prst="rect">
                <a:avLst/>
              </a:prstGeom>
            </p:spPr>
          </p:pic>
          <p:pic>
            <p:nvPicPr>
              <p:cNvPr id="552" name="図 551">
                <a:extLst>
                  <a:ext uri="{FF2B5EF4-FFF2-40B4-BE49-F238E27FC236}">
                    <a16:creationId xmlns:a16="http://schemas.microsoft.com/office/drawing/2014/main" id="{B6E6FCD8-E526-414F-8386-847C555A62F3}"/>
                  </a:ext>
                </a:extLst>
              </p:cNvPr>
              <p:cNvPicPr>
                <a:picLocks noChangeAspect="1"/>
              </p:cNvPicPr>
              <p:nvPr/>
            </p:nvPicPr>
            <p:blipFill>
              <a:blip r:embed="rId34"/>
              <a:stretch>
                <a:fillRect/>
              </a:stretch>
            </p:blipFill>
            <p:spPr>
              <a:xfrm>
                <a:off x="1774599" y="1489059"/>
                <a:ext cx="138926" cy="139978"/>
              </a:xfrm>
              <a:prstGeom prst="rect">
                <a:avLst/>
              </a:prstGeom>
            </p:spPr>
          </p:pic>
          <p:pic>
            <p:nvPicPr>
              <p:cNvPr id="553" name="図 552">
                <a:extLst>
                  <a:ext uri="{FF2B5EF4-FFF2-40B4-BE49-F238E27FC236}">
                    <a16:creationId xmlns:a16="http://schemas.microsoft.com/office/drawing/2014/main" id="{52DD69C8-1267-4269-861A-D91386275886}"/>
                  </a:ext>
                </a:extLst>
              </p:cNvPr>
              <p:cNvPicPr>
                <a:picLocks noChangeAspect="1"/>
              </p:cNvPicPr>
              <p:nvPr/>
            </p:nvPicPr>
            <p:blipFill>
              <a:blip r:embed="rId35"/>
              <a:stretch>
                <a:fillRect/>
              </a:stretch>
            </p:blipFill>
            <p:spPr>
              <a:xfrm>
                <a:off x="1079948" y="1478729"/>
                <a:ext cx="139697" cy="145462"/>
              </a:xfrm>
              <a:prstGeom prst="rect">
                <a:avLst/>
              </a:prstGeom>
            </p:spPr>
          </p:pic>
          <p:sp>
            <p:nvSpPr>
              <p:cNvPr id="554" name="テキスト ボックス 511">
                <a:extLst>
                  <a:ext uri="{FF2B5EF4-FFF2-40B4-BE49-F238E27FC236}">
                    <a16:creationId xmlns:a16="http://schemas.microsoft.com/office/drawing/2014/main" id="{08D1DEB9-5623-4EDA-A1DD-03D999F5CA5F}"/>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555" name="図 554">
                <a:extLst>
                  <a:ext uri="{FF2B5EF4-FFF2-40B4-BE49-F238E27FC236}">
                    <a16:creationId xmlns:a16="http://schemas.microsoft.com/office/drawing/2014/main" id="{18D4C25B-5A9E-4385-98DD-2C3060D52369}"/>
                  </a:ext>
                </a:extLst>
              </p:cNvPr>
              <p:cNvPicPr preferRelativeResize="0">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363" name="正方形/長方形 362">
              <a:extLst>
                <a:ext uri="{FF2B5EF4-FFF2-40B4-BE49-F238E27FC236}">
                  <a16:creationId xmlns:a16="http://schemas.microsoft.com/office/drawing/2014/main" id="{FB632D94-577F-48D1-9AA7-47505014A3A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364" name="角丸四角形 6">
              <a:extLst>
                <a:ext uri="{FF2B5EF4-FFF2-40B4-BE49-F238E27FC236}">
                  <a16:creationId xmlns:a16="http://schemas.microsoft.com/office/drawing/2014/main" id="{E7020F66-0CC6-4996-AAF2-73743447C315}"/>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
                <a:t>TR</a:t>
              </a:r>
              <a:r>
                <a:rPr kumimoji="1" lang="ja-JP" altLang="en-US" sz="100"/>
                <a:t>カード</a:t>
              </a:r>
            </a:p>
          </p:txBody>
        </p:sp>
        <p:sp>
          <p:nvSpPr>
            <p:cNvPr id="365" name="角丸四角形 169">
              <a:extLst>
                <a:ext uri="{FF2B5EF4-FFF2-40B4-BE49-F238E27FC236}">
                  <a16:creationId xmlns:a16="http://schemas.microsoft.com/office/drawing/2014/main" id="{ACBDB550-0A4A-4CE7-B2A4-8B1D3E7B7460}"/>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t>強化用</a:t>
              </a:r>
              <a:r>
                <a:rPr kumimoji="1" lang="en-US" altLang="ja-JP" sz="100"/>
                <a:t>TR</a:t>
              </a:r>
              <a:r>
                <a:rPr kumimoji="1" lang="ja-JP" altLang="en-US" sz="100"/>
                <a:t>カード</a:t>
              </a:r>
            </a:p>
          </p:txBody>
        </p:sp>
        <p:pic>
          <p:nvPicPr>
            <p:cNvPr id="366" name="図 365">
              <a:extLst>
                <a:ext uri="{FF2B5EF4-FFF2-40B4-BE49-F238E27FC236}">
                  <a16:creationId xmlns:a16="http://schemas.microsoft.com/office/drawing/2014/main" id="{23FA34B2-3E9A-4269-BA2E-2CD3E3B6023B}"/>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367" name="楕円 421">
              <a:extLst>
                <a:ext uri="{FF2B5EF4-FFF2-40B4-BE49-F238E27FC236}">
                  <a16:creationId xmlns:a16="http://schemas.microsoft.com/office/drawing/2014/main" id="{EE0788AA-71C6-45F8-859C-027DC3F6D54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solidFill>
                    <a:srgbClr val="FF0000"/>
                  </a:solidFill>
                </a:rPr>
                <a:t>火</a:t>
              </a:r>
            </a:p>
          </p:txBody>
        </p:sp>
        <p:sp>
          <p:nvSpPr>
            <p:cNvPr id="368" name="楕円 421">
              <a:extLst>
                <a:ext uri="{FF2B5EF4-FFF2-40B4-BE49-F238E27FC236}">
                  <a16:creationId xmlns:a16="http://schemas.microsoft.com/office/drawing/2014/main" id="{7A5F962E-F280-43CC-93F1-9A00AA410DC7}"/>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solidFill>
                    <a:srgbClr val="FFFF00"/>
                  </a:solidFill>
                </a:rPr>
                <a:t>SSR</a:t>
              </a:r>
              <a:endParaRPr kumimoji="1" lang="ja-JP" altLang="en-US" sz="100">
                <a:solidFill>
                  <a:srgbClr val="FFFF00"/>
                </a:solidFill>
              </a:endParaRPr>
            </a:p>
          </p:txBody>
        </p:sp>
        <p:sp>
          <p:nvSpPr>
            <p:cNvPr id="369" name="正方形/長方形 368">
              <a:extLst>
                <a:ext uri="{FF2B5EF4-FFF2-40B4-BE49-F238E27FC236}">
                  <a16:creationId xmlns:a16="http://schemas.microsoft.com/office/drawing/2014/main" id="{E8CD24D5-7749-4AD2-A859-4DE64097DB2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370" name="正方形/長方形 369">
              <a:extLst>
                <a:ext uri="{FF2B5EF4-FFF2-40B4-BE49-F238E27FC236}">
                  <a16:creationId xmlns:a16="http://schemas.microsoft.com/office/drawing/2014/main" id="{BA189A24-10FD-4FBF-8891-A2B63956D232}"/>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371" name="テキスト ボックス 514">
              <a:extLst>
                <a:ext uri="{FF2B5EF4-FFF2-40B4-BE49-F238E27FC236}">
                  <a16:creationId xmlns:a16="http://schemas.microsoft.com/office/drawing/2014/main" id="{283A97F0-EDD2-4597-96EB-9C7EBAAC9DE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372" name="テキスト ボックス 514">
              <a:extLst>
                <a:ext uri="{FF2B5EF4-FFF2-40B4-BE49-F238E27FC236}">
                  <a16:creationId xmlns:a16="http://schemas.microsoft.com/office/drawing/2014/main" id="{DA79A054-7D5C-4298-B791-A51EEA646FD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1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373" name="楕円 515">
              <a:extLst>
                <a:ext uri="{FF2B5EF4-FFF2-40B4-BE49-F238E27FC236}">
                  <a16:creationId xmlns:a16="http://schemas.microsoft.com/office/drawing/2014/main" id="{54064FBB-1F70-49E2-ADEF-796585055D2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L</a:t>
              </a:r>
              <a:endParaRPr kumimoji="1" lang="ja-JP" altLang="en-US" sz="100" b="1">
                <a:solidFill>
                  <a:srgbClr val="FFFF00"/>
                </a:solidFill>
              </a:endParaRPr>
            </a:p>
          </p:txBody>
        </p:sp>
        <p:sp>
          <p:nvSpPr>
            <p:cNvPr id="374" name="楕円 516">
              <a:extLst>
                <a:ext uri="{FF2B5EF4-FFF2-40B4-BE49-F238E27FC236}">
                  <a16:creationId xmlns:a16="http://schemas.microsoft.com/office/drawing/2014/main" id="{E8E9F760-FCF2-433B-99AA-D2C76DF8235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S</a:t>
              </a:r>
              <a:endParaRPr kumimoji="1" lang="ja-JP" altLang="en-US" sz="100" b="1">
                <a:solidFill>
                  <a:srgbClr val="FFFF00"/>
                </a:solidFill>
              </a:endParaRPr>
            </a:p>
          </p:txBody>
        </p:sp>
        <p:sp>
          <p:nvSpPr>
            <p:cNvPr id="375" name="テキスト ボックス 517">
              <a:extLst>
                <a:ext uri="{FF2B5EF4-FFF2-40B4-BE49-F238E27FC236}">
                  <a16:creationId xmlns:a16="http://schemas.microsoft.com/office/drawing/2014/main" id="{1CA8B9CC-4582-4BC9-A518-F96F312EA741}"/>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376" name="楕円 516">
              <a:extLst>
                <a:ext uri="{FF2B5EF4-FFF2-40B4-BE49-F238E27FC236}">
                  <a16:creationId xmlns:a16="http://schemas.microsoft.com/office/drawing/2014/main" id="{41AFF34B-C840-4DCB-AF18-58CE2939EF83}"/>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TRS</a:t>
              </a:r>
            </a:p>
          </p:txBody>
        </p:sp>
        <p:sp>
          <p:nvSpPr>
            <p:cNvPr id="377" name="テキスト ボックス 517">
              <a:extLst>
                <a:ext uri="{FF2B5EF4-FFF2-40B4-BE49-F238E27FC236}">
                  <a16:creationId xmlns:a16="http://schemas.microsoft.com/office/drawing/2014/main" id="{E95F5B2D-6A33-400E-BAD7-1CA55B378884}"/>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378" name="テキスト ボックス 517">
              <a:extLst>
                <a:ext uri="{FF2B5EF4-FFF2-40B4-BE49-F238E27FC236}">
                  <a16:creationId xmlns:a16="http://schemas.microsoft.com/office/drawing/2014/main" id="{5A069897-FC9F-45C7-AD7D-77562878F2C1}"/>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379" name="正方形/長方形 378">
              <a:extLst>
                <a:ext uri="{FF2B5EF4-FFF2-40B4-BE49-F238E27FC236}">
                  <a16:creationId xmlns:a16="http://schemas.microsoft.com/office/drawing/2014/main" id="{7039B6D8-6F7F-4F57-A800-DC85687CA9E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ea typeface="メイリオ"/>
                </a:rPr>
                <a:t>強化</a:t>
              </a:r>
              <a:r>
                <a:rPr kumimoji="1" lang="en-US" altLang="ja-JP" sz="100">
                  <a:ea typeface="メイリオ"/>
                </a:rPr>
                <a:t>TR</a:t>
              </a:r>
              <a:r>
                <a:rPr kumimoji="1" lang="ja-JP" altLang="en-US" sz="100">
                  <a:ea typeface="メイリオ"/>
                </a:rPr>
                <a:t>カード選択</a:t>
              </a:r>
            </a:p>
          </p:txBody>
        </p:sp>
        <p:sp>
          <p:nvSpPr>
            <p:cNvPr id="380" name="正方形/長方形 379">
              <a:extLst>
                <a:ext uri="{FF2B5EF4-FFF2-40B4-BE49-F238E27FC236}">
                  <a16:creationId xmlns:a16="http://schemas.microsoft.com/office/drawing/2014/main" id="{CB550AAA-3B00-4049-A947-CD5431A5ACA3}"/>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381" name="四角形: 角を丸くする 323">
              <a:extLst>
                <a:ext uri="{FF2B5EF4-FFF2-40B4-BE49-F238E27FC236}">
                  <a16:creationId xmlns:a16="http://schemas.microsoft.com/office/drawing/2014/main" id="{4A78E28F-A6EB-4581-9EC7-53FAED105E8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2" name="四角形: 角を丸くする 323">
              <a:extLst>
                <a:ext uri="{FF2B5EF4-FFF2-40B4-BE49-F238E27FC236}">
                  <a16:creationId xmlns:a16="http://schemas.microsoft.com/office/drawing/2014/main" id="{C4BF5C56-A835-4E0C-9B5C-86A5D9E9860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3" name="四角形: 角を丸くする 323">
              <a:extLst>
                <a:ext uri="{FF2B5EF4-FFF2-40B4-BE49-F238E27FC236}">
                  <a16:creationId xmlns:a16="http://schemas.microsoft.com/office/drawing/2014/main" id="{FFD42A62-2E01-400F-A0D9-2FAD3B18A3E8}"/>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4" name="四角形: 角を丸くする 323">
              <a:extLst>
                <a:ext uri="{FF2B5EF4-FFF2-40B4-BE49-F238E27FC236}">
                  <a16:creationId xmlns:a16="http://schemas.microsoft.com/office/drawing/2014/main" id="{2E2FCB8C-E86D-49DE-801F-02BDDD8F557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5" name="四角形: 角を丸くする 323">
              <a:extLst>
                <a:ext uri="{FF2B5EF4-FFF2-40B4-BE49-F238E27FC236}">
                  <a16:creationId xmlns:a16="http://schemas.microsoft.com/office/drawing/2014/main" id="{12604C3B-2ADA-4E56-9E95-C5DBE78DE8C8}"/>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6" name="四角形: 角を丸くする 323">
              <a:extLst>
                <a:ext uri="{FF2B5EF4-FFF2-40B4-BE49-F238E27FC236}">
                  <a16:creationId xmlns:a16="http://schemas.microsoft.com/office/drawing/2014/main" id="{DF8A984B-22C0-445A-A88A-90B6FA2BF074}"/>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7" name="四角形: 角を丸くする 323">
              <a:extLst>
                <a:ext uri="{FF2B5EF4-FFF2-40B4-BE49-F238E27FC236}">
                  <a16:creationId xmlns:a16="http://schemas.microsoft.com/office/drawing/2014/main" id="{4F75CAB8-7B34-43BE-8539-F87897272B9A}"/>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8" name="四角形: 角を丸くする 323">
              <a:extLst>
                <a:ext uri="{FF2B5EF4-FFF2-40B4-BE49-F238E27FC236}">
                  <a16:creationId xmlns:a16="http://schemas.microsoft.com/office/drawing/2014/main" id="{2FC2803E-0173-4EE8-B94D-32D993E8022E}"/>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9" name="四角形: 角を丸くする 323">
              <a:extLst>
                <a:ext uri="{FF2B5EF4-FFF2-40B4-BE49-F238E27FC236}">
                  <a16:creationId xmlns:a16="http://schemas.microsoft.com/office/drawing/2014/main" id="{E2C97A5C-E11E-47FA-835B-8A9836CF9915}"/>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0" name="四角形: 角を丸くする 323">
              <a:extLst>
                <a:ext uri="{FF2B5EF4-FFF2-40B4-BE49-F238E27FC236}">
                  <a16:creationId xmlns:a16="http://schemas.microsoft.com/office/drawing/2014/main" id="{2B889306-9F1C-4821-8269-E5E1078E6EF5}"/>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1" name="四角形: 角を丸くする 323">
              <a:extLst>
                <a:ext uri="{FF2B5EF4-FFF2-40B4-BE49-F238E27FC236}">
                  <a16:creationId xmlns:a16="http://schemas.microsoft.com/office/drawing/2014/main" id="{70FBD18F-5B34-49C2-8CFF-89C333DF1A61}"/>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2" name="四角形: 角を丸くする 323">
              <a:extLst>
                <a:ext uri="{FF2B5EF4-FFF2-40B4-BE49-F238E27FC236}">
                  <a16:creationId xmlns:a16="http://schemas.microsoft.com/office/drawing/2014/main" id="{9C4F7DA9-4B79-4293-8ACF-B5958696BDC2}"/>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3" name="四角形: 角を丸くする 323">
              <a:extLst>
                <a:ext uri="{FF2B5EF4-FFF2-40B4-BE49-F238E27FC236}">
                  <a16:creationId xmlns:a16="http://schemas.microsoft.com/office/drawing/2014/main" id="{2277FD5C-18E2-4FBA-9990-E6A3D639761C}"/>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4" name="四角形: 角を丸くする 323">
              <a:extLst>
                <a:ext uri="{FF2B5EF4-FFF2-40B4-BE49-F238E27FC236}">
                  <a16:creationId xmlns:a16="http://schemas.microsoft.com/office/drawing/2014/main" id="{AC78EBDE-C9B2-4610-9770-7B798995CB0E}"/>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5" name="テキスト ボックス 394">
              <a:extLst>
                <a:ext uri="{FF2B5EF4-FFF2-40B4-BE49-F238E27FC236}">
                  <a16:creationId xmlns:a16="http://schemas.microsoft.com/office/drawing/2014/main" id="{AEBE7E6D-C8FA-47B3-BE74-12B385543EA1}"/>
                </a:ext>
              </a:extLst>
            </p:cNvPr>
            <p:cNvSpPr txBox="1"/>
            <p:nvPr/>
          </p:nvSpPr>
          <p:spPr>
            <a:xfrm>
              <a:off x="5226764" y="4624566"/>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pic>
          <p:nvPicPr>
            <p:cNvPr id="396" name="図 395" descr="座る, テーブル, ケーキ, ホワイト が含まれている画像&#10;&#10;自動的に生成された説明">
              <a:extLst>
                <a:ext uri="{FF2B5EF4-FFF2-40B4-BE49-F238E27FC236}">
                  <a16:creationId xmlns:a16="http://schemas.microsoft.com/office/drawing/2014/main" id="{31496670-E1AB-4500-B6C0-4821C8FE98F1}"/>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97" name="正方形/長方形 396">
              <a:extLst>
                <a:ext uri="{FF2B5EF4-FFF2-40B4-BE49-F238E27FC236}">
                  <a16:creationId xmlns:a16="http://schemas.microsoft.com/office/drawing/2014/main" id="{B25E3F65-8A19-46E4-A853-052BD174D0BE}"/>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98" name="ブローチ 397">
              <a:extLst>
                <a:ext uri="{FF2B5EF4-FFF2-40B4-BE49-F238E27FC236}">
                  <a16:creationId xmlns:a16="http://schemas.microsoft.com/office/drawing/2014/main" id="{F7DB05A6-DAE2-4EF0-B9C1-17058451AE0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399" name="図 398" descr="座る, テーブル, ケーキ, ホワイト が含まれている画像&#10;&#10;自動的に生成された説明">
              <a:extLst>
                <a:ext uri="{FF2B5EF4-FFF2-40B4-BE49-F238E27FC236}">
                  <a16:creationId xmlns:a16="http://schemas.microsoft.com/office/drawing/2014/main" id="{A9362599-3BC7-4EF0-98EB-C7B0CFF78D27}"/>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400" name="正方形/長方形 399">
              <a:extLst>
                <a:ext uri="{FF2B5EF4-FFF2-40B4-BE49-F238E27FC236}">
                  <a16:creationId xmlns:a16="http://schemas.microsoft.com/office/drawing/2014/main" id="{EC4F8CAE-8942-43CD-9C31-D5AFC9E78515}"/>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01" name="ブローチ 400">
              <a:extLst>
                <a:ext uri="{FF2B5EF4-FFF2-40B4-BE49-F238E27FC236}">
                  <a16:creationId xmlns:a16="http://schemas.microsoft.com/office/drawing/2014/main" id="{8AAC55BB-B240-4DAE-A240-D48F628D60A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02" name="図 401" descr="座る, テーブル, ケーキ, ホワイト が含まれている画像&#10;&#10;自動的に生成された説明">
              <a:extLst>
                <a:ext uri="{FF2B5EF4-FFF2-40B4-BE49-F238E27FC236}">
                  <a16:creationId xmlns:a16="http://schemas.microsoft.com/office/drawing/2014/main" id="{AE6ADC1E-3C08-4C7E-A05D-889A114695DD}"/>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403" name="正方形/長方形 402">
              <a:extLst>
                <a:ext uri="{FF2B5EF4-FFF2-40B4-BE49-F238E27FC236}">
                  <a16:creationId xmlns:a16="http://schemas.microsoft.com/office/drawing/2014/main" id="{A3155738-75B8-46B6-8046-7D321991EEF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04" name="テキスト ボックス 403">
              <a:extLst>
                <a:ext uri="{FF2B5EF4-FFF2-40B4-BE49-F238E27FC236}">
                  <a16:creationId xmlns:a16="http://schemas.microsoft.com/office/drawing/2014/main" id="{E548A254-DF00-4781-89B9-4C369D7138A0}"/>
                </a:ext>
              </a:extLst>
            </p:cNvPr>
            <p:cNvSpPr txBox="1"/>
            <p:nvPr/>
          </p:nvSpPr>
          <p:spPr>
            <a:xfrm>
              <a:off x="5256442"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★５</a:t>
              </a:r>
            </a:p>
          </p:txBody>
        </p:sp>
        <p:sp>
          <p:nvSpPr>
            <p:cNvPr id="405" name="ブローチ 404">
              <a:extLst>
                <a:ext uri="{FF2B5EF4-FFF2-40B4-BE49-F238E27FC236}">
                  <a16:creationId xmlns:a16="http://schemas.microsoft.com/office/drawing/2014/main" id="{4BC9D6AB-49C5-454D-82AC-7BE40C6B6E8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06" name="図 405" descr="座る, テーブル, ケーキ, ホワイト が含まれている画像&#10;&#10;自動的に生成された説明">
              <a:extLst>
                <a:ext uri="{FF2B5EF4-FFF2-40B4-BE49-F238E27FC236}">
                  <a16:creationId xmlns:a16="http://schemas.microsoft.com/office/drawing/2014/main" id="{FD23D24E-455D-45DB-9D8D-86B6B658BA05}"/>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407" name="正方形/長方形 406">
              <a:extLst>
                <a:ext uri="{FF2B5EF4-FFF2-40B4-BE49-F238E27FC236}">
                  <a16:creationId xmlns:a16="http://schemas.microsoft.com/office/drawing/2014/main" id="{614CC72E-59B0-4291-8DC2-1D61DB8073F6}"/>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08" name="テキスト ボックス 407">
              <a:extLst>
                <a:ext uri="{FF2B5EF4-FFF2-40B4-BE49-F238E27FC236}">
                  <a16:creationId xmlns:a16="http://schemas.microsoft.com/office/drawing/2014/main" id="{D8C3937D-CF08-4E23-9EE2-65D7FBF68E69}"/>
                </a:ext>
              </a:extLst>
            </p:cNvPr>
            <p:cNvSpPr txBox="1"/>
            <p:nvPr/>
          </p:nvSpPr>
          <p:spPr>
            <a:xfrm>
              <a:off x="5851052" y="5245158"/>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09" name="ブローチ 408">
              <a:extLst>
                <a:ext uri="{FF2B5EF4-FFF2-40B4-BE49-F238E27FC236}">
                  <a16:creationId xmlns:a16="http://schemas.microsoft.com/office/drawing/2014/main" id="{35309092-77FC-4E56-AEA1-5F0136097FC1}"/>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B0A37B33-86A4-4E82-AFC1-01A7B30DD7B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411" name="正方形/長方形 410">
              <a:extLst>
                <a:ext uri="{FF2B5EF4-FFF2-40B4-BE49-F238E27FC236}">
                  <a16:creationId xmlns:a16="http://schemas.microsoft.com/office/drawing/2014/main" id="{B4836C4F-B475-401F-9644-628E84758977}"/>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12" name="ブローチ 411">
              <a:extLst>
                <a:ext uri="{FF2B5EF4-FFF2-40B4-BE49-F238E27FC236}">
                  <a16:creationId xmlns:a16="http://schemas.microsoft.com/office/drawing/2014/main" id="{E6D99F59-9199-4141-AF0F-8F0F3098B899}"/>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13" name="図 412" descr="座る, テーブル, ケーキ, ホワイト が含まれている画像&#10;&#10;自動的に生成された説明">
              <a:extLst>
                <a:ext uri="{FF2B5EF4-FFF2-40B4-BE49-F238E27FC236}">
                  <a16:creationId xmlns:a16="http://schemas.microsoft.com/office/drawing/2014/main" id="{BCD4AF65-7F47-4644-B890-62C95B0D3BE4}"/>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414" name="正方形/長方形 413">
              <a:extLst>
                <a:ext uri="{FF2B5EF4-FFF2-40B4-BE49-F238E27FC236}">
                  <a16:creationId xmlns:a16="http://schemas.microsoft.com/office/drawing/2014/main" id="{75CA464B-3DFF-49DC-B97A-4F33AFE21923}"/>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15" name="ブローチ 414">
              <a:extLst>
                <a:ext uri="{FF2B5EF4-FFF2-40B4-BE49-F238E27FC236}">
                  <a16:creationId xmlns:a16="http://schemas.microsoft.com/office/drawing/2014/main" id="{43DB482B-81AE-430E-B53C-014825BFC19A}"/>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16" name="図 415" descr="座る, テーブル, ケーキ, ホワイト が含まれている画像&#10;&#10;自動的に生成された説明">
              <a:extLst>
                <a:ext uri="{FF2B5EF4-FFF2-40B4-BE49-F238E27FC236}">
                  <a16:creationId xmlns:a16="http://schemas.microsoft.com/office/drawing/2014/main" id="{13A06364-CFAE-4913-A265-CE6A469BCC9F}"/>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17" name="図 416" descr="座る, テーブル, ケーキ, ホワイト が含まれている画像&#10;&#10;自動的に生成された説明">
              <a:extLst>
                <a:ext uri="{FF2B5EF4-FFF2-40B4-BE49-F238E27FC236}">
                  <a16:creationId xmlns:a16="http://schemas.microsoft.com/office/drawing/2014/main" id="{CE689F2E-71B4-4313-905E-8200168E33B6}"/>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18" name="図 417" descr="座る, テーブル, ケーキ, ホワイト が含まれている画像&#10;&#10;自動的に生成された説明">
              <a:extLst>
                <a:ext uri="{FF2B5EF4-FFF2-40B4-BE49-F238E27FC236}">
                  <a16:creationId xmlns:a16="http://schemas.microsoft.com/office/drawing/2014/main" id="{3805426C-ECE1-41CB-82F9-FC8D4A9A21FD}"/>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19" name="図 418" descr="座る, テーブル, ケーキ, ホワイト が含まれている画像&#10;&#10;自動的に生成された説明">
              <a:extLst>
                <a:ext uri="{FF2B5EF4-FFF2-40B4-BE49-F238E27FC236}">
                  <a16:creationId xmlns:a16="http://schemas.microsoft.com/office/drawing/2014/main" id="{D07A4D34-F7FC-436C-8E52-57B9DD5650F7}"/>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20" name="正方形/長方形 419">
              <a:extLst>
                <a:ext uri="{FF2B5EF4-FFF2-40B4-BE49-F238E27FC236}">
                  <a16:creationId xmlns:a16="http://schemas.microsoft.com/office/drawing/2014/main" id="{C3337FA9-8F64-4459-9691-6F0832E8D2CF}"/>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21" name="ブローチ 420">
              <a:extLst>
                <a:ext uri="{FF2B5EF4-FFF2-40B4-BE49-F238E27FC236}">
                  <a16:creationId xmlns:a16="http://schemas.microsoft.com/office/drawing/2014/main" id="{D876C9FF-E2D0-40F5-84C0-990502DFDECE}"/>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22" name="図 421" descr="座る, テーブル, ケーキ, ホワイト が含まれている画像&#10;&#10;自動的に生成された説明">
              <a:extLst>
                <a:ext uri="{FF2B5EF4-FFF2-40B4-BE49-F238E27FC236}">
                  <a16:creationId xmlns:a16="http://schemas.microsoft.com/office/drawing/2014/main" id="{949E9131-EAF2-4299-9C24-80E3EBB9CBE8}"/>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23" name="正方形/長方形 422">
              <a:extLst>
                <a:ext uri="{FF2B5EF4-FFF2-40B4-BE49-F238E27FC236}">
                  <a16:creationId xmlns:a16="http://schemas.microsoft.com/office/drawing/2014/main" id="{85D70E58-EC14-4023-81BF-9CCC2C36807C}"/>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24" name="ブローチ 423">
              <a:extLst>
                <a:ext uri="{FF2B5EF4-FFF2-40B4-BE49-F238E27FC236}">
                  <a16:creationId xmlns:a16="http://schemas.microsoft.com/office/drawing/2014/main" id="{C3B2CD14-8C87-4D9C-AD1B-E084A989CDFB}"/>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25" name="図 424" descr="座る, テーブル, ケーキ, ホワイト が含まれている画像&#10;&#10;自動的に生成された説明">
              <a:extLst>
                <a:ext uri="{FF2B5EF4-FFF2-40B4-BE49-F238E27FC236}">
                  <a16:creationId xmlns:a16="http://schemas.microsoft.com/office/drawing/2014/main" id="{CCD683B0-82D8-41AE-840E-80651FD014F3}"/>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F848D15B-9645-41CD-ACE5-6A5B2A8FBE2E}"/>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27" name="ブローチ 426">
              <a:extLst>
                <a:ext uri="{FF2B5EF4-FFF2-40B4-BE49-F238E27FC236}">
                  <a16:creationId xmlns:a16="http://schemas.microsoft.com/office/drawing/2014/main" id="{AF22A049-55BB-4FF7-AA32-0A0452B7F2AA}"/>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28" name="図 427" descr="座る, テーブル, ケーキ, ホワイト が含まれている画像&#10;&#10;自動的に生成された説明">
              <a:extLst>
                <a:ext uri="{FF2B5EF4-FFF2-40B4-BE49-F238E27FC236}">
                  <a16:creationId xmlns:a16="http://schemas.microsoft.com/office/drawing/2014/main" id="{A77DA8C2-9027-418F-A884-B1957A7EE5C6}"/>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29" name="ブローチ 428">
              <a:extLst>
                <a:ext uri="{FF2B5EF4-FFF2-40B4-BE49-F238E27FC236}">
                  <a16:creationId xmlns:a16="http://schemas.microsoft.com/office/drawing/2014/main" id="{672986C1-1FA8-4E0F-B380-3022B75178E5}"/>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0" name="ブローチ 429">
              <a:extLst>
                <a:ext uri="{FF2B5EF4-FFF2-40B4-BE49-F238E27FC236}">
                  <a16:creationId xmlns:a16="http://schemas.microsoft.com/office/drawing/2014/main" id="{4DDFE0E4-367A-4498-8A0B-C77F87D58E33}"/>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1" name="ブローチ 430">
              <a:extLst>
                <a:ext uri="{FF2B5EF4-FFF2-40B4-BE49-F238E27FC236}">
                  <a16:creationId xmlns:a16="http://schemas.microsoft.com/office/drawing/2014/main" id="{DEB2E7CD-DDD3-46FB-B085-750107700E82}"/>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2" name="ブローチ 431">
              <a:extLst>
                <a:ext uri="{FF2B5EF4-FFF2-40B4-BE49-F238E27FC236}">
                  <a16:creationId xmlns:a16="http://schemas.microsoft.com/office/drawing/2014/main" id="{89D1B000-8BCB-4B9F-8B26-DDC3ED1ED226}"/>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3" name="テキスト ボックス 432">
              <a:extLst>
                <a:ext uri="{FF2B5EF4-FFF2-40B4-BE49-F238E27FC236}">
                  <a16:creationId xmlns:a16="http://schemas.microsoft.com/office/drawing/2014/main" id="{6C810580-E5C8-4391-B0A4-F0AFDD3F8A75}"/>
                </a:ext>
              </a:extLst>
            </p:cNvPr>
            <p:cNvSpPr txBox="1"/>
            <p:nvPr/>
          </p:nvSpPr>
          <p:spPr>
            <a:xfrm>
              <a:off x="7940728" y="5474859"/>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4C86DC3E-2A35-422E-8CE8-80506E372B0F}"/>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35" name="ブローチ 434">
              <a:extLst>
                <a:ext uri="{FF2B5EF4-FFF2-40B4-BE49-F238E27FC236}">
                  <a16:creationId xmlns:a16="http://schemas.microsoft.com/office/drawing/2014/main" id="{68AD2BBE-AF0A-4483-A2D5-98B3D564F1F6}"/>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6" name="テキスト ボックス 435">
              <a:extLst>
                <a:ext uri="{FF2B5EF4-FFF2-40B4-BE49-F238E27FC236}">
                  <a16:creationId xmlns:a16="http://schemas.microsoft.com/office/drawing/2014/main" id="{6EB292F0-30D7-45B5-B5C1-31983C8DEE8D}"/>
                </a:ext>
              </a:extLst>
            </p:cNvPr>
            <p:cNvSpPr txBox="1"/>
            <p:nvPr/>
          </p:nvSpPr>
          <p:spPr>
            <a:xfrm>
              <a:off x="5542696" y="4215798"/>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sp>
          <p:nvSpPr>
            <p:cNvPr id="437" name="正方形/長方形 436">
              <a:extLst>
                <a:ext uri="{FF2B5EF4-FFF2-40B4-BE49-F238E27FC236}">
                  <a16:creationId xmlns:a16="http://schemas.microsoft.com/office/drawing/2014/main" id="{C9CB83AD-3F3C-4BBB-9C8A-A7AFD54E0D1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0" b="1"/>
                <a:t>999/999</a:t>
              </a:r>
              <a:endParaRPr kumimoji="1" lang="ja-JP" altLang="en-US" sz="100" b="1"/>
            </a:p>
          </p:txBody>
        </p:sp>
        <p:sp>
          <p:nvSpPr>
            <p:cNvPr id="438" name="テキスト ボックス 437">
              <a:extLst>
                <a:ext uri="{FF2B5EF4-FFF2-40B4-BE49-F238E27FC236}">
                  <a16:creationId xmlns:a16="http://schemas.microsoft.com/office/drawing/2014/main" id="{B0D6B616-8BBD-4524-A3A9-7EE04F254F38}"/>
                </a:ext>
              </a:extLst>
            </p:cNvPr>
            <p:cNvSpPr txBox="1"/>
            <p:nvPr/>
          </p:nvSpPr>
          <p:spPr>
            <a:xfrm>
              <a:off x="7602841" y="4633407"/>
              <a:ext cx="729788" cy="1297784"/>
            </a:xfrm>
            <a:prstGeom prst="rect">
              <a:avLst/>
            </a:prstGeom>
            <a:noFill/>
            <a:ln>
              <a:noFill/>
            </a:ln>
          </p:spPr>
          <p:txBody>
            <a:bodyPr wrap="square" rtlCol="0">
              <a:spAutoFit/>
            </a:bodyPr>
            <a:lstStyle/>
            <a:p>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LV</a:t>
              </a:r>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999</a:t>
              </a:r>
              <a:endParaRPr kumimoji="1" lang="ja-JP" altLang="en-US" sz="100" b="1">
                <a:ln w="3175">
                  <a:solidFill>
                    <a:schemeClr val="tx1"/>
                  </a:solidFill>
                </a:ln>
                <a:solidFill>
                  <a:schemeClr val="bg1"/>
                </a:solidFill>
              </a:endParaRPr>
            </a:p>
          </p:txBody>
        </p:sp>
        <p:grpSp>
          <p:nvGrpSpPr>
            <p:cNvPr id="439" name="グループ化 438">
              <a:extLst>
                <a:ext uri="{FF2B5EF4-FFF2-40B4-BE49-F238E27FC236}">
                  <a16:creationId xmlns:a16="http://schemas.microsoft.com/office/drawing/2014/main" id="{F2966C37-C871-42A0-BA85-CA67456A7AD9}"/>
                </a:ext>
              </a:extLst>
            </p:cNvPr>
            <p:cNvGrpSpPr/>
            <p:nvPr/>
          </p:nvGrpSpPr>
          <p:grpSpPr>
            <a:xfrm>
              <a:off x="5753695" y="5016625"/>
              <a:ext cx="45719" cy="259642"/>
              <a:chOff x="5753695" y="5016625"/>
              <a:chExt cx="45719" cy="259642"/>
            </a:xfrm>
          </p:grpSpPr>
          <p:sp>
            <p:nvSpPr>
              <p:cNvPr id="543" name="楕円 542">
                <a:extLst>
                  <a:ext uri="{FF2B5EF4-FFF2-40B4-BE49-F238E27FC236}">
                    <a16:creationId xmlns:a16="http://schemas.microsoft.com/office/drawing/2014/main" id="{08C582F2-D65D-4A8D-8776-47A39562C6B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4" name="楕円 543">
                <a:extLst>
                  <a:ext uri="{FF2B5EF4-FFF2-40B4-BE49-F238E27FC236}">
                    <a16:creationId xmlns:a16="http://schemas.microsoft.com/office/drawing/2014/main" id="{027D7ACD-310F-40B5-88E7-4911E55F58B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5" name="楕円 544">
                <a:extLst>
                  <a:ext uri="{FF2B5EF4-FFF2-40B4-BE49-F238E27FC236}">
                    <a16:creationId xmlns:a16="http://schemas.microsoft.com/office/drawing/2014/main" id="{F7066DFD-AE06-45B7-872F-D5EDB3BFEA6A}"/>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6" name="楕円 545">
                <a:extLst>
                  <a:ext uri="{FF2B5EF4-FFF2-40B4-BE49-F238E27FC236}">
                    <a16:creationId xmlns:a16="http://schemas.microsoft.com/office/drawing/2014/main" id="{0A58D5D7-3A54-48B2-AD88-4EC77AFE354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7" name="楕円 546">
                <a:extLst>
                  <a:ext uri="{FF2B5EF4-FFF2-40B4-BE49-F238E27FC236}">
                    <a16:creationId xmlns:a16="http://schemas.microsoft.com/office/drawing/2014/main" id="{A5277BAE-7AAC-448B-9441-39BC26ECE00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0" name="グループ化 439">
              <a:extLst>
                <a:ext uri="{FF2B5EF4-FFF2-40B4-BE49-F238E27FC236}">
                  <a16:creationId xmlns:a16="http://schemas.microsoft.com/office/drawing/2014/main" id="{B6E592F3-F437-4D7C-ADB5-DAD6FDB68B4B}"/>
                </a:ext>
              </a:extLst>
            </p:cNvPr>
            <p:cNvGrpSpPr/>
            <p:nvPr/>
          </p:nvGrpSpPr>
          <p:grpSpPr>
            <a:xfrm>
              <a:off x="6346602" y="5024880"/>
              <a:ext cx="45719" cy="259642"/>
              <a:chOff x="5906095" y="5169025"/>
              <a:chExt cx="45719" cy="259642"/>
            </a:xfrm>
          </p:grpSpPr>
          <p:sp>
            <p:nvSpPr>
              <p:cNvPr id="538" name="楕円 537">
                <a:extLst>
                  <a:ext uri="{FF2B5EF4-FFF2-40B4-BE49-F238E27FC236}">
                    <a16:creationId xmlns:a16="http://schemas.microsoft.com/office/drawing/2014/main" id="{021E3297-27EA-4EB2-BFA2-AAE4799FCB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9" name="楕円 538">
                <a:extLst>
                  <a:ext uri="{FF2B5EF4-FFF2-40B4-BE49-F238E27FC236}">
                    <a16:creationId xmlns:a16="http://schemas.microsoft.com/office/drawing/2014/main" id="{786D1420-058C-4797-876F-6D9633BA9C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0" name="楕円 539">
                <a:extLst>
                  <a:ext uri="{FF2B5EF4-FFF2-40B4-BE49-F238E27FC236}">
                    <a16:creationId xmlns:a16="http://schemas.microsoft.com/office/drawing/2014/main" id="{50E3240D-92FC-4E81-935A-6B678792C3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1" name="楕円 540">
                <a:extLst>
                  <a:ext uri="{FF2B5EF4-FFF2-40B4-BE49-F238E27FC236}">
                    <a16:creationId xmlns:a16="http://schemas.microsoft.com/office/drawing/2014/main" id="{DC056DEF-5221-4D5F-8B27-D0367E86A4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2" name="楕円 541">
                <a:extLst>
                  <a:ext uri="{FF2B5EF4-FFF2-40B4-BE49-F238E27FC236}">
                    <a16:creationId xmlns:a16="http://schemas.microsoft.com/office/drawing/2014/main" id="{D91E4268-2F9D-45CC-B9C1-FA3AF6F0D7C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1" name="グループ化 440">
              <a:extLst>
                <a:ext uri="{FF2B5EF4-FFF2-40B4-BE49-F238E27FC236}">
                  <a16:creationId xmlns:a16="http://schemas.microsoft.com/office/drawing/2014/main" id="{952CBE5C-F88B-4F36-97A9-576DD556DB04}"/>
                </a:ext>
              </a:extLst>
            </p:cNvPr>
            <p:cNvGrpSpPr/>
            <p:nvPr/>
          </p:nvGrpSpPr>
          <p:grpSpPr>
            <a:xfrm>
              <a:off x="6955636" y="5021417"/>
              <a:ext cx="45719" cy="259642"/>
              <a:chOff x="5906095" y="5169025"/>
              <a:chExt cx="45719" cy="259642"/>
            </a:xfrm>
          </p:grpSpPr>
          <p:sp>
            <p:nvSpPr>
              <p:cNvPr id="533" name="楕円 532">
                <a:extLst>
                  <a:ext uri="{FF2B5EF4-FFF2-40B4-BE49-F238E27FC236}">
                    <a16:creationId xmlns:a16="http://schemas.microsoft.com/office/drawing/2014/main" id="{3FA58A83-AA06-4B1F-A083-13526E565A2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4" name="楕円 533">
                <a:extLst>
                  <a:ext uri="{FF2B5EF4-FFF2-40B4-BE49-F238E27FC236}">
                    <a16:creationId xmlns:a16="http://schemas.microsoft.com/office/drawing/2014/main" id="{C1B1AF7F-48A8-4F8C-B069-71DA616D267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5" name="楕円 534">
                <a:extLst>
                  <a:ext uri="{FF2B5EF4-FFF2-40B4-BE49-F238E27FC236}">
                    <a16:creationId xmlns:a16="http://schemas.microsoft.com/office/drawing/2014/main" id="{8763195A-88CA-4691-B16D-23ABCEA8786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6" name="楕円 535">
                <a:extLst>
                  <a:ext uri="{FF2B5EF4-FFF2-40B4-BE49-F238E27FC236}">
                    <a16:creationId xmlns:a16="http://schemas.microsoft.com/office/drawing/2014/main" id="{0396061B-8D3B-4745-A3B5-BBC6FBB18D6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7" name="楕円 536">
                <a:extLst>
                  <a:ext uri="{FF2B5EF4-FFF2-40B4-BE49-F238E27FC236}">
                    <a16:creationId xmlns:a16="http://schemas.microsoft.com/office/drawing/2014/main" id="{EF7DC8EC-B66C-4714-87FA-F2D86825264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2" name="グループ化 441">
              <a:extLst>
                <a:ext uri="{FF2B5EF4-FFF2-40B4-BE49-F238E27FC236}">
                  <a16:creationId xmlns:a16="http://schemas.microsoft.com/office/drawing/2014/main" id="{40631CAB-8FC5-4D0E-991E-6613DFAE198A}"/>
                </a:ext>
              </a:extLst>
            </p:cNvPr>
            <p:cNvGrpSpPr/>
            <p:nvPr/>
          </p:nvGrpSpPr>
          <p:grpSpPr>
            <a:xfrm>
              <a:off x="7558230" y="5019298"/>
              <a:ext cx="45719" cy="259642"/>
              <a:chOff x="5906095" y="5169025"/>
              <a:chExt cx="45719" cy="259642"/>
            </a:xfrm>
          </p:grpSpPr>
          <p:sp>
            <p:nvSpPr>
              <p:cNvPr id="528" name="楕円 527">
                <a:extLst>
                  <a:ext uri="{FF2B5EF4-FFF2-40B4-BE49-F238E27FC236}">
                    <a16:creationId xmlns:a16="http://schemas.microsoft.com/office/drawing/2014/main" id="{E2360F5A-CCCB-4288-8E33-D93E3F74CE17}"/>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9" name="楕円 528">
                <a:extLst>
                  <a:ext uri="{FF2B5EF4-FFF2-40B4-BE49-F238E27FC236}">
                    <a16:creationId xmlns:a16="http://schemas.microsoft.com/office/drawing/2014/main" id="{C3B8EA27-4DB4-4FAC-ABFF-46537791665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0" name="楕円 529">
                <a:extLst>
                  <a:ext uri="{FF2B5EF4-FFF2-40B4-BE49-F238E27FC236}">
                    <a16:creationId xmlns:a16="http://schemas.microsoft.com/office/drawing/2014/main" id="{C5415A58-2BAE-4286-BEB1-AEEFF414794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1" name="楕円 530">
                <a:extLst>
                  <a:ext uri="{FF2B5EF4-FFF2-40B4-BE49-F238E27FC236}">
                    <a16:creationId xmlns:a16="http://schemas.microsoft.com/office/drawing/2014/main" id="{F24A5051-B5A3-48B5-8801-F6C69C742D8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2" name="楕円 531">
                <a:extLst>
                  <a:ext uri="{FF2B5EF4-FFF2-40B4-BE49-F238E27FC236}">
                    <a16:creationId xmlns:a16="http://schemas.microsoft.com/office/drawing/2014/main" id="{4930EFEC-D605-44E0-9CAA-DFBE9C70747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3" name="グループ化 442">
              <a:extLst>
                <a:ext uri="{FF2B5EF4-FFF2-40B4-BE49-F238E27FC236}">
                  <a16:creationId xmlns:a16="http://schemas.microsoft.com/office/drawing/2014/main" id="{DB38304C-6647-4D34-9354-CB245B0016C8}"/>
                </a:ext>
              </a:extLst>
            </p:cNvPr>
            <p:cNvGrpSpPr/>
            <p:nvPr/>
          </p:nvGrpSpPr>
          <p:grpSpPr>
            <a:xfrm>
              <a:off x="8152613" y="5023047"/>
              <a:ext cx="45719" cy="259642"/>
              <a:chOff x="5906095" y="5169025"/>
              <a:chExt cx="45719" cy="259642"/>
            </a:xfrm>
          </p:grpSpPr>
          <p:sp>
            <p:nvSpPr>
              <p:cNvPr id="523" name="楕円 522">
                <a:extLst>
                  <a:ext uri="{FF2B5EF4-FFF2-40B4-BE49-F238E27FC236}">
                    <a16:creationId xmlns:a16="http://schemas.microsoft.com/office/drawing/2014/main" id="{1870436D-1633-4180-8474-77C998826507}"/>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4" name="楕円 523">
                <a:extLst>
                  <a:ext uri="{FF2B5EF4-FFF2-40B4-BE49-F238E27FC236}">
                    <a16:creationId xmlns:a16="http://schemas.microsoft.com/office/drawing/2014/main" id="{C7C10959-5B07-44B7-8B39-4F25A06A98E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5" name="楕円 524">
                <a:extLst>
                  <a:ext uri="{FF2B5EF4-FFF2-40B4-BE49-F238E27FC236}">
                    <a16:creationId xmlns:a16="http://schemas.microsoft.com/office/drawing/2014/main" id="{4944702D-05B2-425B-BBE1-F03DAFAC8B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6" name="楕円 525">
                <a:extLst>
                  <a:ext uri="{FF2B5EF4-FFF2-40B4-BE49-F238E27FC236}">
                    <a16:creationId xmlns:a16="http://schemas.microsoft.com/office/drawing/2014/main" id="{DFB756D0-BE2A-478A-ABC7-693FFB67CE2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7" name="楕円 526">
                <a:extLst>
                  <a:ext uri="{FF2B5EF4-FFF2-40B4-BE49-F238E27FC236}">
                    <a16:creationId xmlns:a16="http://schemas.microsoft.com/office/drawing/2014/main" id="{DD092AA5-D7A6-43E7-AE90-BDEA8DE8D8F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444" name="楕円 443">
              <a:extLst>
                <a:ext uri="{FF2B5EF4-FFF2-40B4-BE49-F238E27FC236}">
                  <a16:creationId xmlns:a16="http://schemas.microsoft.com/office/drawing/2014/main" id="{510D9BD5-8BCB-4ACD-8109-92A5771D78F4}"/>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5" name="楕円 444">
              <a:extLst>
                <a:ext uri="{FF2B5EF4-FFF2-40B4-BE49-F238E27FC236}">
                  <a16:creationId xmlns:a16="http://schemas.microsoft.com/office/drawing/2014/main" id="{FEB09E9A-7603-4677-9791-37C0A9ABC51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6" name="楕円 445">
              <a:extLst>
                <a:ext uri="{FF2B5EF4-FFF2-40B4-BE49-F238E27FC236}">
                  <a16:creationId xmlns:a16="http://schemas.microsoft.com/office/drawing/2014/main" id="{5CF688C1-AC9C-44F7-90A9-3D1A43182B4A}"/>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7" name="楕円 446">
              <a:extLst>
                <a:ext uri="{FF2B5EF4-FFF2-40B4-BE49-F238E27FC236}">
                  <a16:creationId xmlns:a16="http://schemas.microsoft.com/office/drawing/2014/main" id="{4349D97F-AC8A-4083-A7D3-7408535C35DA}"/>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8" name="楕円 447">
              <a:extLst>
                <a:ext uri="{FF2B5EF4-FFF2-40B4-BE49-F238E27FC236}">
                  <a16:creationId xmlns:a16="http://schemas.microsoft.com/office/drawing/2014/main" id="{B4CD179D-985A-463E-8C63-8E1BA2B43CFD}"/>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9" name="楕円 448">
              <a:extLst>
                <a:ext uri="{FF2B5EF4-FFF2-40B4-BE49-F238E27FC236}">
                  <a16:creationId xmlns:a16="http://schemas.microsoft.com/office/drawing/2014/main" id="{8BFCA39D-B8D0-4745-BD2F-7DFC0451CAA2}"/>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0" name="楕円 449">
              <a:extLst>
                <a:ext uri="{FF2B5EF4-FFF2-40B4-BE49-F238E27FC236}">
                  <a16:creationId xmlns:a16="http://schemas.microsoft.com/office/drawing/2014/main" id="{9D07AC09-20B1-4B68-9954-D9E65BCE7AFC}"/>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1" name="楕円 450">
              <a:extLst>
                <a:ext uri="{FF2B5EF4-FFF2-40B4-BE49-F238E27FC236}">
                  <a16:creationId xmlns:a16="http://schemas.microsoft.com/office/drawing/2014/main" id="{A8ECBB49-BEF1-4873-BB7E-5C72A7582E8F}"/>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2" name="楕円 451">
              <a:extLst>
                <a:ext uri="{FF2B5EF4-FFF2-40B4-BE49-F238E27FC236}">
                  <a16:creationId xmlns:a16="http://schemas.microsoft.com/office/drawing/2014/main" id="{1D55F52F-A9E4-4BBC-AB7B-A8374170DD2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3" name="楕円 452">
              <a:extLst>
                <a:ext uri="{FF2B5EF4-FFF2-40B4-BE49-F238E27FC236}">
                  <a16:creationId xmlns:a16="http://schemas.microsoft.com/office/drawing/2014/main" id="{6788A899-8867-40CE-A201-2B6B513C5AB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4" name="楕円 453">
              <a:extLst>
                <a:ext uri="{FF2B5EF4-FFF2-40B4-BE49-F238E27FC236}">
                  <a16:creationId xmlns:a16="http://schemas.microsoft.com/office/drawing/2014/main" id="{4CBE5BD3-EAA3-4E6B-9790-7B6545027368}"/>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5" name="楕円 454">
              <a:extLst>
                <a:ext uri="{FF2B5EF4-FFF2-40B4-BE49-F238E27FC236}">
                  <a16:creationId xmlns:a16="http://schemas.microsoft.com/office/drawing/2014/main" id="{E4EE6652-E0B8-4799-9EF8-510FD9E33FD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6" name="楕円 455">
              <a:extLst>
                <a:ext uri="{FF2B5EF4-FFF2-40B4-BE49-F238E27FC236}">
                  <a16:creationId xmlns:a16="http://schemas.microsoft.com/office/drawing/2014/main" id="{83E79860-FDED-4C8C-985D-C6E706CA24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7" name="楕円 456">
              <a:extLst>
                <a:ext uri="{FF2B5EF4-FFF2-40B4-BE49-F238E27FC236}">
                  <a16:creationId xmlns:a16="http://schemas.microsoft.com/office/drawing/2014/main" id="{8F5FB389-BA9A-478D-923D-5B1633E5AC7D}"/>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8" name="楕円 457">
              <a:extLst>
                <a:ext uri="{FF2B5EF4-FFF2-40B4-BE49-F238E27FC236}">
                  <a16:creationId xmlns:a16="http://schemas.microsoft.com/office/drawing/2014/main" id="{8A4A7DBE-95EF-4EA1-9131-977D96151FA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9" name="楕円 458">
              <a:extLst>
                <a:ext uri="{FF2B5EF4-FFF2-40B4-BE49-F238E27FC236}">
                  <a16:creationId xmlns:a16="http://schemas.microsoft.com/office/drawing/2014/main" id="{AE3DD55D-2A59-4508-880C-3CE859AA289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0" name="楕円 459">
              <a:extLst>
                <a:ext uri="{FF2B5EF4-FFF2-40B4-BE49-F238E27FC236}">
                  <a16:creationId xmlns:a16="http://schemas.microsoft.com/office/drawing/2014/main" id="{ACF02C0F-1924-4660-B3EF-CC9A502BEFE9}"/>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1" name="楕円 460">
              <a:extLst>
                <a:ext uri="{FF2B5EF4-FFF2-40B4-BE49-F238E27FC236}">
                  <a16:creationId xmlns:a16="http://schemas.microsoft.com/office/drawing/2014/main" id="{BD0574DC-C506-43B1-BB9C-EE49F14AFAFA}"/>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2" name="楕円 461">
              <a:extLst>
                <a:ext uri="{FF2B5EF4-FFF2-40B4-BE49-F238E27FC236}">
                  <a16:creationId xmlns:a16="http://schemas.microsoft.com/office/drawing/2014/main" id="{7DE7B3EA-7C79-40C9-B058-D437EB366CCF}"/>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3" name="楕円 462">
              <a:extLst>
                <a:ext uri="{FF2B5EF4-FFF2-40B4-BE49-F238E27FC236}">
                  <a16:creationId xmlns:a16="http://schemas.microsoft.com/office/drawing/2014/main" id="{6B7C0D17-1BFB-4557-AC61-FAA0604F76FD}"/>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4" name="四角形: 角を丸くする 323">
              <a:extLst>
                <a:ext uri="{FF2B5EF4-FFF2-40B4-BE49-F238E27FC236}">
                  <a16:creationId xmlns:a16="http://schemas.microsoft.com/office/drawing/2014/main" id="{2056649A-97D4-454D-B568-C0EBCBD3677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pic>
          <p:nvPicPr>
            <p:cNvPr id="465" name="図 464">
              <a:extLst>
                <a:ext uri="{FF2B5EF4-FFF2-40B4-BE49-F238E27FC236}">
                  <a16:creationId xmlns:a16="http://schemas.microsoft.com/office/drawing/2014/main" id="{F6AF13B1-FAF2-403A-A986-0600E0B67A34}"/>
                </a:ext>
              </a:extLst>
            </p:cNvPr>
            <p:cNvPicPr>
              <a:picLocks noChangeAspect="1"/>
            </p:cNvPicPr>
            <p:nvPr/>
          </p:nvPicPr>
          <p:blipFill rotWithShape="1">
            <a:blip r:embed="rId39">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466" name="正方形/長方形 465">
              <a:extLst>
                <a:ext uri="{FF2B5EF4-FFF2-40B4-BE49-F238E27FC236}">
                  <a16:creationId xmlns:a16="http://schemas.microsoft.com/office/drawing/2014/main" id="{E9EDCE7F-EDF2-4374-9B23-8C86E30FF7CA}"/>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7" name="ブローチ 466">
              <a:extLst>
                <a:ext uri="{FF2B5EF4-FFF2-40B4-BE49-F238E27FC236}">
                  <a16:creationId xmlns:a16="http://schemas.microsoft.com/office/drawing/2014/main" id="{749F2E61-B077-4EB6-B104-7897C913C72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nvGrpSpPr>
            <p:cNvPr id="468" name="グループ化 467">
              <a:extLst>
                <a:ext uri="{FF2B5EF4-FFF2-40B4-BE49-F238E27FC236}">
                  <a16:creationId xmlns:a16="http://schemas.microsoft.com/office/drawing/2014/main" id="{79ADF12E-67A9-466D-89E2-163FE1E54C35}"/>
                </a:ext>
              </a:extLst>
            </p:cNvPr>
            <p:cNvGrpSpPr/>
            <p:nvPr/>
          </p:nvGrpSpPr>
          <p:grpSpPr>
            <a:xfrm>
              <a:off x="6337025" y="4415254"/>
              <a:ext cx="45719" cy="259642"/>
              <a:chOff x="5906095" y="5169025"/>
              <a:chExt cx="45719" cy="259642"/>
            </a:xfrm>
          </p:grpSpPr>
          <p:sp>
            <p:nvSpPr>
              <p:cNvPr id="518" name="楕円 517">
                <a:extLst>
                  <a:ext uri="{FF2B5EF4-FFF2-40B4-BE49-F238E27FC236}">
                    <a16:creationId xmlns:a16="http://schemas.microsoft.com/office/drawing/2014/main" id="{52B92B39-72D8-4413-8A47-09AB9679B90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9" name="楕円 518">
                <a:extLst>
                  <a:ext uri="{FF2B5EF4-FFF2-40B4-BE49-F238E27FC236}">
                    <a16:creationId xmlns:a16="http://schemas.microsoft.com/office/drawing/2014/main" id="{7B75C54B-E0F1-4D12-9C76-CF421A9832F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0" name="楕円 519">
                <a:extLst>
                  <a:ext uri="{FF2B5EF4-FFF2-40B4-BE49-F238E27FC236}">
                    <a16:creationId xmlns:a16="http://schemas.microsoft.com/office/drawing/2014/main" id="{D6D85CBC-F0F6-412A-8B35-B6EE537DE94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1" name="楕円 520">
                <a:extLst>
                  <a:ext uri="{FF2B5EF4-FFF2-40B4-BE49-F238E27FC236}">
                    <a16:creationId xmlns:a16="http://schemas.microsoft.com/office/drawing/2014/main" id="{4C044CDD-FE50-49C8-B4E3-C8D0E15D77C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2" name="楕円 521">
                <a:extLst>
                  <a:ext uri="{FF2B5EF4-FFF2-40B4-BE49-F238E27FC236}">
                    <a16:creationId xmlns:a16="http://schemas.microsoft.com/office/drawing/2014/main" id="{425854FE-264F-41A7-A30C-0BCC45D74C6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69" name="グループ化 468">
              <a:extLst>
                <a:ext uri="{FF2B5EF4-FFF2-40B4-BE49-F238E27FC236}">
                  <a16:creationId xmlns:a16="http://schemas.microsoft.com/office/drawing/2014/main" id="{75D91B5D-280D-4534-95EB-1D16A53ADF6B}"/>
                </a:ext>
              </a:extLst>
            </p:cNvPr>
            <p:cNvGrpSpPr/>
            <p:nvPr/>
          </p:nvGrpSpPr>
          <p:grpSpPr>
            <a:xfrm>
              <a:off x="6946059" y="4411791"/>
              <a:ext cx="45719" cy="259642"/>
              <a:chOff x="5906095" y="5169025"/>
              <a:chExt cx="45719" cy="259642"/>
            </a:xfrm>
          </p:grpSpPr>
          <p:sp>
            <p:nvSpPr>
              <p:cNvPr id="513" name="楕円 512">
                <a:extLst>
                  <a:ext uri="{FF2B5EF4-FFF2-40B4-BE49-F238E27FC236}">
                    <a16:creationId xmlns:a16="http://schemas.microsoft.com/office/drawing/2014/main" id="{D3B30A68-ED69-4F24-914E-658A09D887F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4" name="楕円 513">
                <a:extLst>
                  <a:ext uri="{FF2B5EF4-FFF2-40B4-BE49-F238E27FC236}">
                    <a16:creationId xmlns:a16="http://schemas.microsoft.com/office/drawing/2014/main" id="{D9F741A8-CD6D-4523-9C80-375F606641D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5" name="楕円 514">
                <a:extLst>
                  <a:ext uri="{FF2B5EF4-FFF2-40B4-BE49-F238E27FC236}">
                    <a16:creationId xmlns:a16="http://schemas.microsoft.com/office/drawing/2014/main" id="{9E82E02F-6F48-4D14-B72B-483712A4C0F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6" name="楕円 515">
                <a:extLst>
                  <a:ext uri="{FF2B5EF4-FFF2-40B4-BE49-F238E27FC236}">
                    <a16:creationId xmlns:a16="http://schemas.microsoft.com/office/drawing/2014/main" id="{9589CBF3-7A88-4218-94A9-1B3A1A4654B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7" name="楕円 516">
                <a:extLst>
                  <a:ext uri="{FF2B5EF4-FFF2-40B4-BE49-F238E27FC236}">
                    <a16:creationId xmlns:a16="http://schemas.microsoft.com/office/drawing/2014/main" id="{5C07F8B9-C14C-46C7-AA01-0ACCDB03CE7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70" name="グループ化 469">
              <a:extLst>
                <a:ext uri="{FF2B5EF4-FFF2-40B4-BE49-F238E27FC236}">
                  <a16:creationId xmlns:a16="http://schemas.microsoft.com/office/drawing/2014/main" id="{7501EC2F-F8F1-4D4D-B825-15F0C6034AA1}"/>
                </a:ext>
              </a:extLst>
            </p:cNvPr>
            <p:cNvGrpSpPr/>
            <p:nvPr/>
          </p:nvGrpSpPr>
          <p:grpSpPr>
            <a:xfrm>
              <a:off x="7548653" y="4409672"/>
              <a:ext cx="45719" cy="259642"/>
              <a:chOff x="5906095" y="5169025"/>
              <a:chExt cx="45719" cy="259642"/>
            </a:xfrm>
          </p:grpSpPr>
          <p:sp>
            <p:nvSpPr>
              <p:cNvPr id="508" name="楕円 507">
                <a:extLst>
                  <a:ext uri="{FF2B5EF4-FFF2-40B4-BE49-F238E27FC236}">
                    <a16:creationId xmlns:a16="http://schemas.microsoft.com/office/drawing/2014/main" id="{68FA72DB-85E6-4485-844F-9214B67AE51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9" name="楕円 508">
                <a:extLst>
                  <a:ext uri="{FF2B5EF4-FFF2-40B4-BE49-F238E27FC236}">
                    <a16:creationId xmlns:a16="http://schemas.microsoft.com/office/drawing/2014/main" id="{D08EDFE0-1A90-429D-BAF9-E28A4D319C1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0" name="楕円 509">
                <a:extLst>
                  <a:ext uri="{FF2B5EF4-FFF2-40B4-BE49-F238E27FC236}">
                    <a16:creationId xmlns:a16="http://schemas.microsoft.com/office/drawing/2014/main" id="{FEB26176-29E6-46F9-A43E-413170ECE12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1" name="楕円 510">
                <a:extLst>
                  <a:ext uri="{FF2B5EF4-FFF2-40B4-BE49-F238E27FC236}">
                    <a16:creationId xmlns:a16="http://schemas.microsoft.com/office/drawing/2014/main" id="{AD1D518F-2E4C-4B1C-AC80-28B5D6F535A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2" name="楕円 511">
                <a:extLst>
                  <a:ext uri="{FF2B5EF4-FFF2-40B4-BE49-F238E27FC236}">
                    <a16:creationId xmlns:a16="http://schemas.microsoft.com/office/drawing/2014/main" id="{406F61D4-C463-4B68-B441-8E514982A78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71" name="グループ化 470">
              <a:extLst>
                <a:ext uri="{FF2B5EF4-FFF2-40B4-BE49-F238E27FC236}">
                  <a16:creationId xmlns:a16="http://schemas.microsoft.com/office/drawing/2014/main" id="{5B5679CC-6857-4610-9142-90C09FF920A9}"/>
                </a:ext>
              </a:extLst>
            </p:cNvPr>
            <p:cNvGrpSpPr/>
            <p:nvPr/>
          </p:nvGrpSpPr>
          <p:grpSpPr>
            <a:xfrm>
              <a:off x="8143036" y="4413421"/>
              <a:ext cx="45719" cy="259642"/>
              <a:chOff x="5906095" y="5169025"/>
              <a:chExt cx="45719" cy="259642"/>
            </a:xfrm>
          </p:grpSpPr>
          <p:sp>
            <p:nvSpPr>
              <p:cNvPr id="503" name="楕円 502">
                <a:extLst>
                  <a:ext uri="{FF2B5EF4-FFF2-40B4-BE49-F238E27FC236}">
                    <a16:creationId xmlns:a16="http://schemas.microsoft.com/office/drawing/2014/main" id="{8056F9B0-755A-435B-B65B-DB83E5FDBDA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4" name="楕円 503">
                <a:extLst>
                  <a:ext uri="{FF2B5EF4-FFF2-40B4-BE49-F238E27FC236}">
                    <a16:creationId xmlns:a16="http://schemas.microsoft.com/office/drawing/2014/main" id="{6A0202F4-D5E4-4728-8A89-ED582CE6076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5" name="楕円 504">
                <a:extLst>
                  <a:ext uri="{FF2B5EF4-FFF2-40B4-BE49-F238E27FC236}">
                    <a16:creationId xmlns:a16="http://schemas.microsoft.com/office/drawing/2014/main" id="{99272F71-81A2-400F-AB69-EAC4E6346A2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6" name="楕円 505">
                <a:extLst>
                  <a:ext uri="{FF2B5EF4-FFF2-40B4-BE49-F238E27FC236}">
                    <a16:creationId xmlns:a16="http://schemas.microsoft.com/office/drawing/2014/main" id="{A3583126-6A1B-45AE-8F66-E94343E1CD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7" name="楕円 506">
                <a:extLst>
                  <a:ext uri="{FF2B5EF4-FFF2-40B4-BE49-F238E27FC236}">
                    <a16:creationId xmlns:a16="http://schemas.microsoft.com/office/drawing/2014/main" id="{18FF04B9-DB0C-4CD7-AB13-7126F0C168D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472" name="テキスト ボックス 471">
              <a:extLst>
                <a:ext uri="{FF2B5EF4-FFF2-40B4-BE49-F238E27FC236}">
                  <a16:creationId xmlns:a16="http://schemas.microsoft.com/office/drawing/2014/main" id="{1FA04FF5-0DEA-4D1D-B4D8-9BDCD509D8BD}"/>
                </a:ext>
              </a:extLst>
            </p:cNvPr>
            <p:cNvSpPr txBox="1"/>
            <p:nvPr/>
          </p:nvSpPr>
          <p:spPr>
            <a:xfrm>
              <a:off x="5798393" y="4620890"/>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473" name="テキスト ボックス 472">
              <a:extLst>
                <a:ext uri="{FF2B5EF4-FFF2-40B4-BE49-F238E27FC236}">
                  <a16:creationId xmlns:a16="http://schemas.microsoft.com/office/drawing/2014/main" id="{62ED9FEB-F7E6-4F7F-9CE7-4E2247077F58}"/>
                </a:ext>
              </a:extLst>
            </p:cNvPr>
            <p:cNvSpPr txBox="1"/>
            <p:nvPr/>
          </p:nvSpPr>
          <p:spPr>
            <a:xfrm>
              <a:off x="6470701"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74" name="テキスト ボックス 473">
              <a:extLst>
                <a:ext uri="{FF2B5EF4-FFF2-40B4-BE49-F238E27FC236}">
                  <a16:creationId xmlns:a16="http://schemas.microsoft.com/office/drawing/2014/main" id="{AF0921D1-8068-4A4E-840A-3302870B9F8A}"/>
                </a:ext>
              </a:extLst>
            </p:cNvPr>
            <p:cNvSpPr txBox="1"/>
            <p:nvPr/>
          </p:nvSpPr>
          <p:spPr>
            <a:xfrm>
              <a:off x="7064622" y="5241025"/>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75" name="テキスト ボックス 474">
              <a:extLst>
                <a:ext uri="{FF2B5EF4-FFF2-40B4-BE49-F238E27FC236}">
                  <a16:creationId xmlns:a16="http://schemas.microsoft.com/office/drawing/2014/main" id="{B1696A3D-41A9-4C22-B8EC-23760A1393B9}"/>
                </a:ext>
              </a:extLst>
            </p:cNvPr>
            <p:cNvSpPr txBox="1"/>
            <p:nvPr/>
          </p:nvSpPr>
          <p:spPr>
            <a:xfrm>
              <a:off x="7647924" y="525298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76" name="テキスト ボックス 475">
              <a:extLst>
                <a:ext uri="{FF2B5EF4-FFF2-40B4-BE49-F238E27FC236}">
                  <a16:creationId xmlns:a16="http://schemas.microsoft.com/office/drawing/2014/main" id="{C3E3DDC4-3B52-4F76-AD0F-27469649667E}"/>
                </a:ext>
              </a:extLst>
            </p:cNvPr>
            <p:cNvSpPr txBox="1"/>
            <p:nvPr/>
          </p:nvSpPr>
          <p:spPr>
            <a:xfrm>
              <a:off x="6414275" y="4618909"/>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sp>
          <p:nvSpPr>
            <p:cNvPr id="477" name="テキスト ボックス 476">
              <a:extLst>
                <a:ext uri="{FF2B5EF4-FFF2-40B4-BE49-F238E27FC236}">
                  <a16:creationId xmlns:a16="http://schemas.microsoft.com/office/drawing/2014/main" id="{9AE4A465-E5E7-47D1-A087-C4EF2CB5A76A}"/>
                </a:ext>
              </a:extLst>
            </p:cNvPr>
            <p:cNvSpPr txBox="1"/>
            <p:nvPr/>
          </p:nvSpPr>
          <p:spPr>
            <a:xfrm>
              <a:off x="7010038" y="4618227"/>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DEF99,999</a:t>
              </a:r>
              <a:endParaRPr kumimoji="1" lang="ja-JP" altLang="en-US" sz="100" b="1">
                <a:ln w="3175">
                  <a:solidFill>
                    <a:schemeClr val="tx1"/>
                  </a:solidFill>
                </a:ln>
                <a:solidFill>
                  <a:schemeClr val="bg1"/>
                </a:solidFill>
              </a:endParaRPr>
            </a:p>
          </p:txBody>
        </p:sp>
        <p:sp>
          <p:nvSpPr>
            <p:cNvPr id="478" name="テキスト ボックス 477">
              <a:extLst>
                <a:ext uri="{FF2B5EF4-FFF2-40B4-BE49-F238E27FC236}">
                  <a16:creationId xmlns:a16="http://schemas.microsoft.com/office/drawing/2014/main" id="{183D91C5-2A4D-4568-9E6F-7727B8FD59BC}"/>
                </a:ext>
              </a:extLst>
            </p:cNvPr>
            <p:cNvSpPr txBox="1"/>
            <p:nvPr/>
          </p:nvSpPr>
          <p:spPr>
            <a:xfrm>
              <a:off x="5223770" y="4630315"/>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479" name="フレーム 478">
              <a:extLst>
                <a:ext uri="{FF2B5EF4-FFF2-40B4-BE49-F238E27FC236}">
                  <a16:creationId xmlns:a16="http://schemas.microsoft.com/office/drawing/2014/main" id="{ED4DB84F-D6E8-42EC-9618-1DF2C0EA4D86}"/>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tx1"/>
                </a:solidFill>
              </a:endParaRPr>
            </a:p>
          </p:txBody>
        </p:sp>
        <p:pic>
          <p:nvPicPr>
            <p:cNvPr id="480" name="図 479" descr="飛ぶ, 探す, イエロー, 挿絵 が含まれている画像&#10;&#10;自動的に生成された説明">
              <a:extLst>
                <a:ext uri="{FF2B5EF4-FFF2-40B4-BE49-F238E27FC236}">
                  <a16:creationId xmlns:a16="http://schemas.microsoft.com/office/drawing/2014/main" id="{EEC94D08-A542-4392-83AB-D03623173EF9}"/>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481" name="図 480" descr="飛ぶ, 探す, イエロー, 挿絵 が含まれている画像&#10;&#10;自動的に生成された説明">
              <a:extLst>
                <a:ext uri="{FF2B5EF4-FFF2-40B4-BE49-F238E27FC236}">
                  <a16:creationId xmlns:a16="http://schemas.microsoft.com/office/drawing/2014/main" id="{A39EE8A7-F2F9-4957-9327-4D311963CE5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482" name="図 481" descr="飛ぶ, 探す, イエロー, 挿絵 が含まれている画像&#10;&#10;自動的に生成された説明">
              <a:extLst>
                <a:ext uri="{FF2B5EF4-FFF2-40B4-BE49-F238E27FC236}">
                  <a16:creationId xmlns:a16="http://schemas.microsoft.com/office/drawing/2014/main" id="{AFA78AF2-7A69-4B8E-BD30-86792562BDC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483" name="図 482" descr="飛ぶ, 探す, イエロー, 挿絵 が含まれている画像&#10;&#10;自動的に生成された説明">
              <a:extLst>
                <a:ext uri="{FF2B5EF4-FFF2-40B4-BE49-F238E27FC236}">
                  <a16:creationId xmlns:a16="http://schemas.microsoft.com/office/drawing/2014/main" id="{39D26DBD-F35B-4165-941A-271E2D6D30F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484" name="図 483" descr="飛ぶ, 探す, イエロー, 挿絵 が含まれている画像&#10;&#10;自動的に生成された説明">
              <a:extLst>
                <a:ext uri="{FF2B5EF4-FFF2-40B4-BE49-F238E27FC236}">
                  <a16:creationId xmlns:a16="http://schemas.microsoft.com/office/drawing/2014/main" id="{B1635604-A008-474B-A25A-B514E17F8E6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485" name="図 484" descr="飛ぶ, 探す, イエロー, 挿絵 が含まれている画像&#10;&#10;自動的に生成された説明">
              <a:extLst>
                <a:ext uri="{FF2B5EF4-FFF2-40B4-BE49-F238E27FC236}">
                  <a16:creationId xmlns:a16="http://schemas.microsoft.com/office/drawing/2014/main" id="{5153E3A8-2007-4956-B3BC-BBBF6067BD5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486" name="図 485" descr="飛ぶ, 探す, イエロー, 挿絵 が含まれている画像&#10;&#10;自動的に生成された説明">
              <a:extLst>
                <a:ext uri="{FF2B5EF4-FFF2-40B4-BE49-F238E27FC236}">
                  <a16:creationId xmlns:a16="http://schemas.microsoft.com/office/drawing/2014/main" id="{3E570231-087C-4B00-839C-C35F3FD658A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487" name="図 486" descr="飛ぶ, 探す, イエロー, 挿絵 が含まれている画像&#10;&#10;自動的に生成された説明">
              <a:extLst>
                <a:ext uri="{FF2B5EF4-FFF2-40B4-BE49-F238E27FC236}">
                  <a16:creationId xmlns:a16="http://schemas.microsoft.com/office/drawing/2014/main" id="{1FFDE533-733D-491B-A8A1-238A631242EB}"/>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488" name="図 487" descr="飛ぶ, 探す, イエロー, 挿絵 が含まれている画像&#10;&#10;自動的に生成された説明">
              <a:extLst>
                <a:ext uri="{FF2B5EF4-FFF2-40B4-BE49-F238E27FC236}">
                  <a16:creationId xmlns:a16="http://schemas.microsoft.com/office/drawing/2014/main" id="{55C4058F-051F-4BBE-A47D-5ACB2795900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489" name="図 488" descr="飛ぶ, 探す, イエロー, 挿絵 が含まれている画像&#10;&#10;自動的に生成された説明">
              <a:extLst>
                <a:ext uri="{FF2B5EF4-FFF2-40B4-BE49-F238E27FC236}">
                  <a16:creationId xmlns:a16="http://schemas.microsoft.com/office/drawing/2014/main" id="{3D94C583-994D-467B-AECC-632F12F996A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490" name="図 489" descr="飛ぶ, 探す, イエロー, 挿絵 が含まれている画像&#10;&#10;自動的に生成された説明">
              <a:extLst>
                <a:ext uri="{FF2B5EF4-FFF2-40B4-BE49-F238E27FC236}">
                  <a16:creationId xmlns:a16="http://schemas.microsoft.com/office/drawing/2014/main" id="{DFFCAD7F-AEC1-48D4-8FB8-5DF5C73FCAA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491" name="図 490" descr="飛ぶ, 探す, イエロー, 挿絵 が含まれている画像&#10;&#10;自動的に生成された説明">
              <a:extLst>
                <a:ext uri="{FF2B5EF4-FFF2-40B4-BE49-F238E27FC236}">
                  <a16:creationId xmlns:a16="http://schemas.microsoft.com/office/drawing/2014/main" id="{2B105753-DAD6-4DC6-A906-BDF2B52C652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492" name="図 491" descr="飛ぶ, 探す, イエロー, 挿絵 が含まれている画像&#10;&#10;自動的に生成された説明">
              <a:extLst>
                <a:ext uri="{FF2B5EF4-FFF2-40B4-BE49-F238E27FC236}">
                  <a16:creationId xmlns:a16="http://schemas.microsoft.com/office/drawing/2014/main" id="{66F4C68E-6ABC-4B2E-9556-90C3D438281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493" name="図 492" descr="飛ぶ, 探す, イエロー, 挿絵 が含まれている画像&#10;&#10;自動的に生成された説明">
              <a:extLst>
                <a:ext uri="{FF2B5EF4-FFF2-40B4-BE49-F238E27FC236}">
                  <a16:creationId xmlns:a16="http://schemas.microsoft.com/office/drawing/2014/main" id="{F1A99968-E76F-4E04-9A2D-EA6F03166E4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494" name="図 493" descr="飛ぶ, 探す, イエロー, 挿絵 が含まれている画像&#10;&#10;自動的に生成された説明">
              <a:extLst>
                <a:ext uri="{FF2B5EF4-FFF2-40B4-BE49-F238E27FC236}">
                  <a16:creationId xmlns:a16="http://schemas.microsoft.com/office/drawing/2014/main" id="{67364D1D-39FB-40DB-9937-384BA6E6DF67}"/>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495" name="グループ化 494">
              <a:extLst>
                <a:ext uri="{FF2B5EF4-FFF2-40B4-BE49-F238E27FC236}">
                  <a16:creationId xmlns:a16="http://schemas.microsoft.com/office/drawing/2014/main" id="{D2AB61F4-2233-461D-BEBD-86E700011851}"/>
                </a:ext>
              </a:extLst>
            </p:cNvPr>
            <p:cNvGrpSpPr/>
            <p:nvPr/>
          </p:nvGrpSpPr>
          <p:grpSpPr>
            <a:xfrm>
              <a:off x="5766738" y="4406762"/>
              <a:ext cx="49456" cy="259642"/>
              <a:chOff x="5753695" y="5016625"/>
              <a:chExt cx="49456" cy="259642"/>
            </a:xfrm>
          </p:grpSpPr>
          <p:sp>
            <p:nvSpPr>
              <p:cNvPr id="498" name="楕円 497">
                <a:extLst>
                  <a:ext uri="{FF2B5EF4-FFF2-40B4-BE49-F238E27FC236}">
                    <a16:creationId xmlns:a16="http://schemas.microsoft.com/office/drawing/2014/main" id="{EDC90B8C-D186-40E0-9E13-82C8F49E93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99" name="楕円 498">
                <a:extLst>
                  <a:ext uri="{FF2B5EF4-FFF2-40B4-BE49-F238E27FC236}">
                    <a16:creationId xmlns:a16="http://schemas.microsoft.com/office/drawing/2014/main" id="{FE6EAD92-63F2-4022-A380-8FD968B7F76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0" name="楕円 499">
                <a:extLst>
                  <a:ext uri="{FF2B5EF4-FFF2-40B4-BE49-F238E27FC236}">
                    <a16:creationId xmlns:a16="http://schemas.microsoft.com/office/drawing/2014/main" id="{434FD702-0CA8-4B0F-BB2F-43D4A81A6D39}"/>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1" name="楕円 500">
                <a:extLst>
                  <a:ext uri="{FF2B5EF4-FFF2-40B4-BE49-F238E27FC236}">
                    <a16:creationId xmlns:a16="http://schemas.microsoft.com/office/drawing/2014/main" id="{9380E383-9736-4A23-8081-AAD110E3542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2" name="楕円 501">
                <a:extLst>
                  <a:ext uri="{FF2B5EF4-FFF2-40B4-BE49-F238E27FC236}">
                    <a16:creationId xmlns:a16="http://schemas.microsoft.com/office/drawing/2014/main" id="{A85775C9-6B45-458C-B00B-E15879231CF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496" name="円/楕円 7">
              <a:extLst>
                <a:ext uri="{FF2B5EF4-FFF2-40B4-BE49-F238E27FC236}">
                  <a16:creationId xmlns:a16="http://schemas.microsoft.com/office/drawing/2014/main" id="{623ADD9C-9790-4126-ABD9-A1FD5B686B56}"/>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tx1"/>
                  </a:solidFill>
                </a:rPr>
                <a:t>顔</a:t>
              </a:r>
            </a:p>
          </p:txBody>
        </p:sp>
        <p:sp>
          <p:nvSpPr>
            <p:cNvPr id="497" name="円/楕円 7">
              <a:extLst>
                <a:ext uri="{FF2B5EF4-FFF2-40B4-BE49-F238E27FC236}">
                  <a16:creationId xmlns:a16="http://schemas.microsoft.com/office/drawing/2014/main" id="{9695443A-A170-4733-86B7-F77BEEC23B87}"/>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bg1"/>
                  </a:solidFill>
                </a:rPr>
                <a:t>鍵</a:t>
              </a:r>
            </a:p>
          </p:txBody>
        </p:sp>
      </p:gr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tr200a</a:t>
            </a:r>
            <a:r>
              <a:rPr kumimoji="1" lang="ja-JP" altLang="en-US" sz="1200" b="1"/>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a:latin typeface="+mn-ea"/>
              </a:rPr>
              <a:t>類似といより同様の画面は以下。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a:p>
            <a:r>
              <a:rPr kumimoji="1" lang="en-US" altLang="ja-JP" sz="1000">
                <a:latin typeface="+mn-ea"/>
              </a:rPr>
              <a:t>tr120b.</a:t>
            </a:r>
            <a:r>
              <a:rPr kumimoji="1" lang="zh-TW" altLang="en-US" sz="1000">
                <a:latin typeface="メイリオ" panose="020B0604030504040204" pitchFamily="50" charset="-128"/>
                <a:ea typeface="メイリオ" panose="020B0604030504040204" pitchFamily="50" charset="-128"/>
              </a:rPr>
              <a:t>強化素材確認</a:t>
            </a:r>
            <a:endParaRPr kumimoji="1" lang="en-US" altLang="zh-TW"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判定や表示物も同じとなる。</a:t>
            </a:r>
            <a:endParaRPr kumimoji="1" lang="en-US" altLang="ja-JP" sz="10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4FA9E4-DF55-42F2-8733-6385DF3A45B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1" name="テキスト ボックス 10">
            <a:extLst>
              <a:ext uri="{FF2B5EF4-FFF2-40B4-BE49-F238E27FC236}">
                <a16:creationId xmlns:a16="http://schemas.microsoft.com/office/drawing/2014/main" id="{0D8E461D-1A17-4A7C-9C1B-91F4F546774E}"/>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127459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51414" cy="276999"/>
          </a:xfrm>
          <a:prstGeom prst="rect">
            <a:avLst/>
          </a:prstGeom>
          <a:noFill/>
        </p:spPr>
        <p:txBody>
          <a:bodyPr wrap="none" rtlCol="0">
            <a:spAutoFit/>
          </a:bodyPr>
          <a:lstStyle/>
          <a:p>
            <a:r>
              <a:rPr kumimoji="1" lang="ja-JP" altLang="en-US" sz="1200" b="1"/>
              <a:t>○</a:t>
            </a:r>
            <a:r>
              <a:rPr kumimoji="1" lang="en-US" altLang="ja-JP" sz="1200" b="1"/>
              <a:t>tr200b</a:t>
            </a:r>
            <a:r>
              <a:rPr kumimoji="1" lang="ja-JP" altLang="en-US" sz="1200" b="1"/>
              <a:t>．分解結果</a:t>
            </a:r>
            <a:r>
              <a:rPr kumimoji="1" lang="en-US" altLang="ja-JP" sz="1200" b="1"/>
              <a:t>1</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a:latin typeface="+mn-ea"/>
              </a:rPr>
              <a:t>決定してポイントを獲得して変化ポイントがわかる表示。</a:t>
            </a:r>
            <a:endParaRPr kumimoji="1" lang="en-US" altLang="ja-JP" sz="1000">
              <a:latin typeface="+mn-ea"/>
            </a:endParaRPr>
          </a:p>
          <a:p>
            <a:r>
              <a:rPr kumimoji="1" lang="ja-JP" altLang="en-US" sz="1000">
                <a:latin typeface="+mn-ea"/>
                <a:ea typeface="メイリオ" panose="020B0604030504040204" pitchFamily="50" charset="-128"/>
              </a:rPr>
              <a:t>共通メッセージウィンドウで対応。</a:t>
            </a:r>
            <a:endParaRPr kumimoji="1" lang="en-US" altLang="ja-JP" sz="1000">
              <a:latin typeface="+mn-ea"/>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6DA3FEB-28D2-4A9B-BC86-B2B010707B5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2" name="テキスト ボックス 11">
            <a:extLst>
              <a:ext uri="{FF2B5EF4-FFF2-40B4-BE49-F238E27FC236}">
                <a16:creationId xmlns:a16="http://schemas.microsoft.com/office/drawing/2014/main" id="{3FF4DBD3-8FDD-45E7-9631-F27094800AF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685925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48208"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．分解結果</a:t>
            </a:r>
            <a:r>
              <a:rPr kumimoji="1" lang="en-US" altLang="ja-JP" sz="1200" b="1"/>
              <a:t>2</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a:latin typeface="+mn-ea"/>
              </a:rPr>
              <a:t>ポイントが達した際、商品を獲得したことを示すウィンドウ。</a:t>
            </a:r>
            <a:endParaRPr kumimoji="1" lang="en-US" altLang="ja-JP" sz="100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11" name="テキスト ボックス 10">
            <a:extLst>
              <a:ext uri="{FF2B5EF4-FFF2-40B4-BE49-F238E27FC236}">
                <a16:creationId xmlns:a16="http://schemas.microsoft.com/office/drawing/2014/main" id="{739B0CB7-4B2B-4A44-AE11-BEF660E6035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3" name="テキスト ボックス 12">
            <a:extLst>
              <a:ext uri="{FF2B5EF4-FFF2-40B4-BE49-F238E27FC236}">
                <a16:creationId xmlns:a16="http://schemas.microsoft.com/office/drawing/2014/main" id="{E8AA8DA4-B1C2-49BB-AA04-8D7786DD8FD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pic>
        <p:nvPicPr>
          <p:cNvPr id="14" name="図 13" descr="パソコン画面のスクリーンショット&#10;&#10;自動的に生成された説明">
            <a:extLst>
              <a:ext uri="{FF2B5EF4-FFF2-40B4-BE49-F238E27FC236}">
                <a16:creationId xmlns:a16="http://schemas.microsoft.com/office/drawing/2014/main" id="{F97C32DE-1A0D-AE4E-8C6E-199C5C491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3" name="角丸四角形 2">
            <a:extLst>
              <a:ext uri="{FF2B5EF4-FFF2-40B4-BE49-F238E27FC236}">
                <a16:creationId xmlns:a16="http://schemas.microsoft.com/office/drawing/2014/main" id="{A8109625-3448-374E-9175-EA690F773E1D}"/>
              </a:ext>
            </a:extLst>
          </p:cNvPr>
          <p:cNvSpPr/>
          <p:nvPr/>
        </p:nvSpPr>
        <p:spPr>
          <a:xfrm>
            <a:off x="982494" y="2580893"/>
            <a:ext cx="1867410" cy="1265461"/>
          </a:xfrm>
          <a:prstGeom prst="roundRect">
            <a:avLst>
              <a:gd name="adj" fmla="val 89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角丸四角形 15">
            <a:extLst>
              <a:ext uri="{FF2B5EF4-FFF2-40B4-BE49-F238E27FC236}">
                <a16:creationId xmlns:a16="http://schemas.microsoft.com/office/drawing/2014/main" id="{4052185C-A61C-754A-8E36-9AD3F62F8892}"/>
              </a:ext>
            </a:extLst>
          </p:cNvPr>
          <p:cNvSpPr/>
          <p:nvPr/>
        </p:nvSpPr>
        <p:spPr>
          <a:xfrm>
            <a:off x="1403121" y="2610942"/>
            <a:ext cx="987327" cy="725300"/>
          </a:xfrm>
          <a:prstGeom prst="roundRect">
            <a:avLst>
              <a:gd name="adj" fmla="val 8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bg1"/>
                </a:solidFill>
              </a:rPr>
              <a:t>アイテム</a:t>
            </a:r>
            <a:r>
              <a:rPr kumimoji="1" lang="ja-JP" altLang="en-US" sz="1600">
                <a:solidFill>
                  <a:schemeClr val="bg1"/>
                </a:solidFill>
              </a:rPr>
              <a:t>絵</a:t>
            </a:r>
            <a:endParaRPr kumimoji="1" lang="en-US" altLang="ja-JP" sz="1600" dirty="0">
              <a:solidFill>
                <a:schemeClr val="bg1"/>
              </a:solidFill>
            </a:endParaRPr>
          </a:p>
        </p:txBody>
      </p:sp>
      <p:sp>
        <p:nvSpPr>
          <p:cNvPr id="4" name="テキスト ボックス 3">
            <a:extLst>
              <a:ext uri="{FF2B5EF4-FFF2-40B4-BE49-F238E27FC236}">
                <a16:creationId xmlns:a16="http://schemas.microsoft.com/office/drawing/2014/main" id="{B4DF3470-A3BC-3B42-9444-489254A750C0}"/>
              </a:ext>
            </a:extLst>
          </p:cNvPr>
          <p:cNvSpPr txBox="1"/>
          <p:nvPr/>
        </p:nvSpPr>
        <p:spPr>
          <a:xfrm>
            <a:off x="1134613" y="3417406"/>
            <a:ext cx="1536970" cy="400110"/>
          </a:xfrm>
          <a:prstGeom prst="rect">
            <a:avLst/>
          </a:prstGeom>
          <a:noFill/>
        </p:spPr>
        <p:txBody>
          <a:bodyPr wrap="square" rtlCol="0">
            <a:spAutoFit/>
          </a:bodyPr>
          <a:lstStyle/>
          <a:p>
            <a:pPr algn="ctr"/>
            <a:r>
              <a:rPr kumimoji="1" lang="ja-JP" altLang="en-US" sz="1000">
                <a:solidFill>
                  <a:schemeClr val="bg1"/>
                </a:solidFill>
              </a:rPr>
              <a:t>アイテム名</a:t>
            </a:r>
            <a:endParaRPr kumimoji="1" lang="en-US" altLang="ja-JP" sz="1000" dirty="0">
              <a:solidFill>
                <a:schemeClr val="bg1"/>
              </a:solidFill>
            </a:endParaRPr>
          </a:p>
          <a:p>
            <a:pPr algn="ctr"/>
            <a:r>
              <a:rPr kumimoji="1" lang="ja-JP" altLang="en-US" sz="1000">
                <a:solidFill>
                  <a:schemeClr val="bg1"/>
                </a:solidFill>
              </a:rPr>
              <a:t>を獲得しました。</a:t>
            </a:r>
          </a:p>
        </p:txBody>
      </p:sp>
    </p:spTree>
    <p:extLst>
      <p:ext uri="{BB962C8B-B14F-4D97-AF65-F5344CB8AC3E}">
        <p14:creationId xmlns:p14="http://schemas.microsoft.com/office/powerpoint/2010/main" val="292234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dirty="0"/>
              <a:t>○</a:t>
            </a:r>
            <a:r>
              <a:rPr kumimoji="1" lang="en-US" altLang="ja-JP" sz="1200" b="1" dirty="0"/>
              <a:t>tr200d</a:t>
            </a:r>
            <a:r>
              <a:rPr kumimoji="1" lang="ja-JP" altLang="en-US" sz="1200" b="1" dirty="0"/>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．ウィンドウ見出し</a:t>
            </a:r>
            <a:endParaRPr kumimoji="1" lang="en-US" altLang="ja-JP" sz="80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．アイテム情報</a:t>
            </a:r>
            <a:endParaRPr kumimoji="1" lang="en-US" altLang="ja-JP" sz="80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．獲得済マーク</a:t>
            </a:r>
            <a:endParaRPr kumimoji="1" lang="en-US" altLang="ja-JP" sz="80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．もどるボタン</a:t>
            </a:r>
            <a:endParaRPr kumimoji="1" lang="en-US" altLang="ja-JP" sz="80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a:t>01</a:t>
            </a:r>
            <a:r>
              <a:rPr kumimoji="1" lang="ja-JP" altLang="en-US" sz="1050" b="1"/>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a:t>ウィンドウ見出しのテキスト。</a:t>
            </a:r>
            <a:endParaRPr kumimoji="1" lang="en-US" altLang="ja-JP" sz="100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a:t>02</a:t>
            </a:r>
            <a:r>
              <a:rPr kumimoji="1" lang="ja-JP" altLang="en-US" sz="1050" b="1"/>
              <a:t>．アイテム情報</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a:t>アイコン、アイテム数、アイテム名、獲得のためのポイントを表示する。</a:t>
            </a:r>
            <a:endParaRPr kumimoji="1" lang="en-US" altLang="ja-JP" sz="1000"/>
          </a:p>
          <a:p>
            <a:endParaRPr kumimoji="1" lang="en-US" altLang="ja-JP" sz="1000"/>
          </a:p>
          <a:p>
            <a:r>
              <a:rPr kumimoji="1" lang="ja-JP" altLang="en-US" sz="1000"/>
              <a:t>アイコンの長押しでアイテムの説明ウィンドウを表示する。</a:t>
            </a:r>
            <a:endParaRPr kumimoji="1" lang="en-US" altLang="ja-JP" sz="100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a:t>03</a:t>
            </a:r>
            <a:r>
              <a:rPr kumimoji="1" lang="ja-JP" altLang="en-US" sz="1050" b="1"/>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a:t>獲得済のアイテムにはそれがわかるマークを表示する。</a:t>
            </a:r>
            <a:endParaRPr kumimoji="1" lang="en-US" altLang="ja-JP" sz="100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a:t>04</a:t>
            </a:r>
            <a:r>
              <a:rPr kumimoji="1" lang="ja-JP" altLang="en-US" sz="1050" b="1"/>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a:latin typeface="+mn-ea"/>
              </a:rPr>
              <a:t>リストの一番最後の繰り返しになった場合の表示については、</a:t>
            </a:r>
            <a:endParaRPr kumimoji="1" lang="en-US" altLang="ja-JP" sz="1000">
              <a:latin typeface="+mn-ea"/>
            </a:endParaRPr>
          </a:p>
          <a:p>
            <a:endParaRPr kumimoji="1" lang="en-US" altLang="ja-JP" sz="1000" b="1">
              <a:solidFill>
                <a:srgbClr val="00B050"/>
              </a:solidFill>
              <a:latin typeface="+mn-ea"/>
            </a:endParaRPr>
          </a:p>
          <a:p>
            <a:r>
              <a:rPr kumimoji="1" lang="ja-JP" altLang="en-US" sz="1000">
                <a:latin typeface="+mn-ea"/>
              </a:rPr>
              <a:t>ポイント　</a:t>
            </a:r>
            <a:r>
              <a:rPr kumimoji="1" lang="en-US" altLang="ja-JP" sz="1000">
                <a:latin typeface="+mn-ea"/>
              </a:rPr>
              <a:t>999,999,999</a:t>
            </a:r>
            <a:r>
              <a:rPr kumimoji="1" lang="ja-JP" altLang="en-US" sz="1000">
                <a:latin typeface="+mn-ea"/>
              </a:rPr>
              <a:t>ポイントおき</a:t>
            </a:r>
            <a:endParaRPr kumimoji="1" lang="en-US" altLang="ja-JP" sz="1000">
              <a:latin typeface="+mn-ea"/>
            </a:endParaRPr>
          </a:p>
          <a:p>
            <a:endParaRPr kumimoji="1" lang="en-US" altLang="ja-JP" sz="1000">
              <a:latin typeface="+mn-ea"/>
            </a:endParaRPr>
          </a:p>
          <a:p>
            <a:r>
              <a:rPr kumimoji="1" lang="ja-JP" altLang="en-US" sz="1000">
                <a:latin typeface="+mn-ea"/>
              </a:rPr>
              <a:t>という感じで表記したい。</a:t>
            </a:r>
            <a:endParaRPr kumimoji="1" lang="en-US" altLang="ja-JP" sz="1000">
              <a:latin typeface="+mn-ea"/>
            </a:endParaRPr>
          </a:p>
          <a:p>
            <a:r>
              <a:rPr kumimoji="1" lang="ja-JP" altLang="en-US" sz="1000">
                <a:latin typeface="+mn-ea"/>
              </a:rPr>
              <a:t>ここだけ通算のポイントではなくなる。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EA667F9C-721C-4534-BA43-CFA5B18B4F3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39" name="テキスト ボックス 38">
            <a:extLst>
              <a:ext uri="{FF2B5EF4-FFF2-40B4-BE49-F238E27FC236}">
                <a16:creationId xmlns:a16="http://schemas.microsoft.com/office/drawing/2014/main" id="{EC3EFF3B-06AD-43E4-8A73-233B23D4254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278003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388522" cy="307777"/>
          </a:xfrm>
          <a:prstGeom prst="rect">
            <a:avLst/>
          </a:prstGeom>
          <a:noFill/>
        </p:spPr>
        <p:txBody>
          <a:bodyPr wrap="none" rtlCol="0">
            <a:spAutoFit/>
          </a:bodyPr>
          <a:lstStyle/>
          <a:p>
            <a:r>
              <a:rPr kumimoji="1" lang="en-US" altLang="ja-JP" sz="1400" b="1"/>
              <a:t>1. tr140.</a:t>
            </a:r>
            <a:r>
              <a:rPr kumimoji="1" lang="ja-JP" altLang="en-US" sz="1400" b="1"/>
              <a:t>ソート</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568058" cy="307777"/>
          </a:xfrm>
          <a:prstGeom prst="rect">
            <a:avLst/>
          </a:prstGeom>
          <a:noFill/>
        </p:spPr>
        <p:txBody>
          <a:bodyPr wrap="none" rtlCol="0">
            <a:spAutoFit/>
          </a:bodyPr>
          <a:lstStyle/>
          <a:p>
            <a:r>
              <a:rPr kumimoji="1" lang="en-US" altLang="ja-JP" sz="1400" b="1"/>
              <a:t>1. tr150.</a:t>
            </a:r>
            <a:r>
              <a:rPr kumimoji="1" lang="ja-JP" altLang="en-US" sz="1400" b="1"/>
              <a:t>フィルタ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25</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26</a:t>
            </a:fld>
            <a:endParaRPr kumimoji="1" lang="ja-JP" altLang="en-US"/>
          </a:p>
        </p:txBody>
      </p:sp>
      <p:graphicFrame>
        <p:nvGraphicFramePr>
          <p:cNvPr id="109" name="表 4">
            <a:extLst>
              <a:ext uri="{FF2B5EF4-FFF2-40B4-BE49-F238E27FC236}">
                <a16:creationId xmlns:a16="http://schemas.microsoft.com/office/drawing/2014/main" id="{234FD662-3E15-473A-8563-715FA879B8C9}"/>
              </a:ext>
            </a:extLst>
          </p:cNvPr>
          <p:cNvGraphicFramePr>
            <a:graphicFrameLocks noGrp="1"/>
          </p:cNvGraphicFramePr>
          <p:nvPr>
            <p:extLst>
              <p:ext uri="{D42A27DB-BD31-4B8C-83A1-F6EECF244321}">
                <p14:modId xmlns:p14="http://schemas.microsoft.com/office/powerpoint/2010/main" val="3201412205"/>
              </p:ext>
            </p:extLst>
          </p:nvPr>
        </p:nvGraphicFramePr>
        <p:xfrm>
          <a:off x="192509" y="659236"/>
          <a:ext cx="8758981" cy="5590415"/>
        </p:xfrm>
        <a:graphic>
          <a:graphicData uri="http://schemas.openxmlformats.org/drawingml/2006/table">
            <a:tbl>
              <a:tblPr firstRow="1" bandRow="1">
                <a:tableStyleId>{5C22544A-7EE6-4342-B048-85BDC9FD1C3A}</a:tableStyleId>
              </a:tblPr>
              <a:tblGrid>
                <a:gridCol w="1019493">
                  <a:extLst>
                    <a:ext uri="{9D8B030D-6E8A-4147-A177-3AD203B41FA5}">
                      <a16:colId xmlns:a16="http://schemas.microsoft.com/office/drawing/2014/main" val="2013777210"/>
                    </a:ext>
                  </a:extLst>
                </a:gridCol>
                <a:gridCol w="1019493">
                  <a:extLst>
                    <a:ext uri="{9D8B030D-6E8A-4147-A177-3AD203B41FA5}">
                      <a16:colId xmlns:a16="http://schemas.microsoft.com/office/drawing/2014/main" val="1725084010"/>
                    </a:ext>
                  </a:extLst>
                </a:gridCol>
                <a:gridCol w="778193">
                  <a:extLst>
                    <a:ext uri="{9D8B030D-6E8A-4147-A177-3AD203B41FA5}">
                      <a16:colId xmlns:a16="http://schemas.microsoft.com/office/drawing/2014/main" val="2794787615"/>
                    </a:ext>
                  </a:extLst>
                </a:gridCol>
                <a:gridCol w="778193">
                  <a:extLst>
                    <a:ext uri="{9D8B030D-6E8A-4147-A177-3AD203B41FA5}">
                      <a16:colId xmlns:a16="http://schemas.microsoft.com/office/drawing/2014/main" val="2967767386"/>
                    </a:ext>
                  </a:extLst>
                </a:gridCol>
                <a:gridCol w="745066">
                  <a:extLst>
                    <a:ext uri="{9D8B030D-6E8A-4147-A177-3AD203B41FA5}">
                      <a16:colId xmlns:a16="http://schemas.microsoft.com/office/drawing/2014/main" val="2383526890"/>
                    </a:ext>
                  </a:extLst>
                </a:gridCol>
                <a:gridCol w="668867">
                  <a:extLst>
                    <a:ext uri="{9D8B030D-6E8A-4147-A177-3AD203B41FA5}">
                      <a16:colId xmlns:a16="http://schemas.microsoft.com/office/drawing/2014/main" val="1435395423"/>
                    </a:ext>
                  </a:extLst>
                </a:gridCol>
                <a:gridCol w="1219200">
                  <a:extLst>
                    <a:ext uri="{9D8B030D-6E8A-4147-A177-3AD203B41FA5}">
                      <a16:colId xmlns:a16="http://schemas.microsoft.com/office/drawing/2014/main" val="2954004571"/>
                    </a:ext>
                  </a:extLst>
                </a:gridCol>
                <a:gridCol w="2530476">
                  <a:extLst>
                    <a:ext uri="{9D8B030D-6E8A-4147-A177-3AD203B41FA5}">
                      <a16:colId xmlns:a16="http://schemas.microsoft.com/office/drawing/2014/main" val="4257250898"/>
                    </a:ext>
                  </a:extLst>
                </a:gridCol>
              </a:tblGrid>
              <a:tr h="299833">
                <a:tc>
                  <a:txBody>
                    <a:bodyPr/>
                    <a:lstStyle/>
                    <a:p>
                      <a:r>
                        <a:rPr kumimoji="1" lang="ja-JP" altLang="en-US" sz="1050"/>
                        <a:t>項目</a:t>
                      </a:r>
                      <a:endParaRPr kumimoji="1" lang="en-US" altLang="ja-JP"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選択時の</a:t>
                      </a:r>
                      <a:endParaRPr kumimoji="1" lang="en-US" altLang="ja-JP" sz="105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項目名</a:t>
                      </a:r>
                    </a:p>
                    <a:p>
                      <a:endParaRPr kumimoji="1" lang="en-US" altLang="ja-JP" sz="1050"/>
                    </a:p>
                  </a:txBody>
                  <a:tcPr/>
                </a:tc>
                <a:tc>
                  <a:txBody>
                    <a:bodyPr/>
                    <a:lstStyle/>
                    <a:p>
                      <a:pPr algn="ctr"/>
                      <a:r>
                        <a:rPr kumimoji="1" lang="ja-JP" altLang="en-US" sz="1050"/>
                        <a:t>ｷｬﾗ</a:t>
                      </a:r>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ＴＲ</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武器</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ﾊﾟｰﾂ</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結晶</a:t>
                      </a:r>
                      <a:endParaRPr kumimoji="1" lang="en-US" altLang="ja-JP" sz="1050"/>
                    </a:p>
                    <a:p>
                      <a:pPr algn="ctr"/>
                      <a:r>
                        <a:rPr kumimoji="1" lang="ja-JP" altLang="en-US" sz="800"/>
                        <a:t>下部表示内容</a:t>
                      </a:r>
                    </a:p>
                  </a:txBody>
                  <a:tcPr>
                    <a:solidFill>
                      <a:schemeClr val="accent2">
                        <a:lumMod val="60000"/>
                        <a:lumOff val="40000"/>
                      </a:schemeClr>
                    </a:solidFill>
                  </a:tcPr>
                </a:tc>
                <a:tc>
                  <a:txBody>
                    <a:bodyPr/>
                    <a:lstStyle/>
                    <a:p>
                      <a:r>
                        <a:rPr kumimoji="1" lang="ja-JP" altLang="en-US" sz="1050"/>
                        <a:t>概要</a:t>
                      </a:r>
                    </a:p>
                  </a:txBody>
                  <a:tcPr>
                    <a:solidFill>
                      <a:schemeClr val="accent1"/>
                    </a:solidFill>
                  </a:tcPr>
                </a:tc>
                <a:extLst>
                  <a:ext uri="{0D108BD9-81ED-4DB2-BD59-A6C34878D82A}">
                    <a16:rowId xmlns:a16="http://schemas.microsoft.com/office/drawing/2014/main" val="132510608"/>
                  </a:ext>
                </a:extLst>
              </a:tr>
              <a:tr h="316972">
                <a:tc>
                  <a:txBody>
                    <a:bodyPr/>
                    <a:lstStyle/>
                    <a:p>
                      <a:r>
                        <a:rPr kumimoji="1" lang="ja-JP" altLang="en-US" sz="1050"/>
                        <a:t>入手</a:t>
                      </a:r>
                      <a:endParaRPr kumimoji="1" lang="en-US" altLang="ja-JP" sz="1050"/>
                    </a:p>
                  </a:txBody>
                  <a:tcPr/>
                </a:tc>
                <a:tc>
                  <a:txBody>
                    <a:bodyPr/>
                    <a:lstStyle/>
                    <a:p>
                      <a:r>
                        <a:rPr kumimoji="1" lang="ja-JP" altLang="en-US" sz="1050"/>
                        <a:t>入手</a:t>
                      </a:r>
                    </a:p>
                  </a:txBody>
                  <a:tcPr/>
                </a:tc>
                <a:tc>
                  <a:txBody>
                    <a:bodyPr/>
                    <a:lstStyle/>
                    <a:p>
                      <a:pPr algn="ctr"/>
                      <a:endParaRPr kumimoji="1" lang="en-US" altLang="ja-JP" sz="1000"/>
                    </a:p>
                  </a:txBody>
                  <a:tcPr/>
                </a:tc>
                <a:tc>
                  <a:txBody>
                    <a:bodyPr/>
                    <a:lstStyle/>
                    <a:p>
                      <a:pPr algn="ctr"/>
                      <a:r>
                        <a:rPr kumimoji="1" lang="ja-JP" altLang="en-US" sz="1000"/>
                        <a:t>〇</a:t>
                      </a:r>
                      <a:endParaRPr kumimoji="1" lang="en-US" altLang="ja-JP" sz="100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algn="ctr"/>
                      <a:r>
                        <a:rPr kumimoji="1" lang="en-US" altLang="ja-JP" sz="1000"/>
                        <a:t>-</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endParaRPr kumimoji="1" lang="ja-JP" altLang="en-US" sz="1050"/>
                    </a:p>
                  </a:txBody>
                  <a:tcPr/>
                </a:tc>
                <a:extLst>
                  <a:ext uri="{0D108BD9-81ED-4DB2-BD59-A6C34878D82A}">
                    <a16:rowId xmlns:a16="http://schemas.microsoft.com/office/drawing/2014/main" val="847235970"/>
                  </a:ext>
                </a:extLst>
              </a:tr>
              <a:tr h="324189">
                <a:tc>
                  <a:txBody>
                    <a:bodyPr/>
                    <a:lstStyle/>
                    <a:p>
                      <a:r>
                        <a:rPr kumimoji="1" lang="ja-JP" altLang="en-US" sz="1050"/>
                        <a:t>レア度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1,</a:t>
                      </a:r>
                      <a:r>
                        <a:rPr kumimoji="1" lang="ja-JP" altLang="en-US" sz="1000"/>
                        <a:t>☆</a:t>
                      </a:r>
                      <a:r>
                        <a:rPr kumimoji="1" lang="en-US" altLang="ja-JP" sz="1000"/>
                        <a:t>2,</a:t>
                      </a:r>
                      <a:r>
                        <a:rPr kumimoji="1" lang="ja-JP" altLang="en-US" sz="1000"/>
                        <a:t>☆</a:t>
                      </a:r>
                      <a:r>
                        <a:rPr kumimoji="1" lang="en-US" altLang="ja-JP" sz="1000"/>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4,</a:t>
                      </a:r>
                      <a:r>
                        <a:rPr kumimoji="1" lang="ja-JP" altLang="en-US" sz="1000"/>
                        <a:t>☆</a:t>
                      </a:r>
                      <a:r>
                        <a:rPr kumimoji="1" lang="en-US" altLang="ja-JP" sz="1000"/>
                        <a:t>5</a:t>
                      </a:r>
                      <a:endParaRPr kumimoji="1" lang="ja-JP" altLang="en-US" sz="1000"/>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レベル</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endParaRPr kumimoji="1" lang="ja-JP" altLang="en-US" sz="1050"/>
                    </a:p>
                  </a:txBody>
                  <a:tcPr/>
                </a:tc>
                <a:extLst>
                  <a:ext uri="{0D108BD9-81ED-4DB2-BD59-A6C34878D82A}">
                    <a16:rowId xmlns:a16="http://schemas.microsoft.com/office/drawing/2014/main" val="2779191707"/>
                  </a:ext>
                </a:extLst>
              </a:tr>
              <a:tr h="183231">
                <a:tc>
                  <a:txBody>
                    <a:bodyPr/>
                    <a:lstStyle/>
                    <a:p>
                      <a:r>
                        <a:rPr kumimoji="1" lang="ja-JP" altLang="en-US" sz="1050"/>
                        <a:t>レベル</a:t>
                      </a:r>
                    </a:p>
                  </a:txBody>
                  <a:tcPr/>
                </a:tc>
                <a:tc>
                  <a:txBody>
                    <a:bodyPr/>
                    <a:lstStyle/>
                    <a:p>
                      <a:r>
                        <a:rPr kumimoji="1" lang="ja-JP" altLang="en-US" sz="1050"/>
                        <a:t>レベル</a:t>
                      </a:r>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レベル</a:t>
                      </a:r>
                    </a:p>
                  </a:txBody>
                  <a:tcPr/>
                </a:tc>
                <a:tc>
                  <a:txBody>
                    <a:bodyPr/>
                    <a:lstStyle/>
                    <a:p>
                      <a:pPr algn="ctr"/>
                      <a:r>
                        <a:rPr kumimoji="1" lang="ja-JP" altLang="en-US" sz="1000"/>
                        <a:t>〇</a:t>
                      </a:r>
                      <a:endParaRPr kumimoji="1" lang="en-US" altLang="ja-JP" sz="1000"/>
                    </a:p>
                    <a:p>
                      <a:pPr algn="ctr"/>
                      <a:r>
                        <a:rPr kumimoji="1" lang="ja-JP" altLang="en-US" sz="1000"/>
                        <a:t>レベル</a:t>
                      </a: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endParaRPr kumimoji="1" lang="ja-JP" altLang="en-US" sz="1050"/>
                    </a:p>
                  </a:txBody>
                  <a:tcPr/>
                </a:tc>
                <a:extLst>
                  <a:ext uri="{0D108BD9-81ED-4DB2-BD59-A6C34878D82A}">
                    <a16:rowId xmlns:a16="http://schemas.microsoft.com/office/drawing/2014/main" val="2306318546"/>
                  </a:ext>
                </a:extLst>
              </a:tr>
              <a:tr h="239700">
                <a:tc>
                  <a:txBody>
                    <a:bodyPr/>
                    <a:lstStyle/>
                    <a:p>
                      <a:r>
                        <a:rPr kumimoji="1" lang="ja-JP" altLang="en-US" sz="1050"/>
                        <a:t>進化</a:t>
                      </a:r>
                    </a:p>
                  </a:txBody>
                  <a:tcPr/>
                </a:tc>
                <a:tc>
                  <a:txBody>
                    <a:bodyPr/>
                    <a:lstStyle/>
                    <a:p>
                      <a:r>
                        <a:rPr kumimoji="1" lang="ja-JP" altLang="en-US" sz="1050"/>
                        <a:t>上限解放</a:t>
                      </a:r>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1000">
                          <a:solidFill>
                            <a:srgbClr val="FF0000"/>
                          </a:solidFill>
                        </a:rPr>
                        <a:t>※</a:t>
                      </a:r>
                      <a:r>
                        <a:rPr kumimoji="1" lang="ja-JP" altLang="en-US" sz="1000">
                          <a:solidFill>
                            <a:srgbClr val="FF0000"/>
                          </a:solidFill>
                        </a:rPr>
                        <a:t> 記号</a:t>
                      </a: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endParaRPr kumimoji="1" lang="ja-JP" altLang="en-US" sz="1050"/>
                    </a:p>
                  </a:txBody>
                  <a:tcPr/>
                </a:tc>
                <a:extLst>
                  <a:ext uri="{0D108BD9-81ED-4DB2-BD59-A6C34878D82A}">
                    <a16:rowId xmlns:a16="http://schemas.microsoft.com/office/drawing/2014/main" val="253457990"/>
                  </a:ext>
                </a:extLst>
              </a:tr>
              <a:tr h="370190">
                <a:tc>
                  <a:txBody>
                    <a:bodyPr/>
                    <a:lstStyle/>
                    <a:p>
                      <a:r>
                        <a:rPr kumimoji="1" lang="ja-JP" altLang="en-US" sz="1050"/>
                        <a:t>武器種</a:t>
                      </a:r>
                    </a:p>
                  </a:txBody>
                  <a:tcPr/>
                </a:tc>
                <a:tc>
                  <a:txBody>
                    <a:bodyPr/>
                    <a:lstStyle/>
                    <a:p>
                      <a:r>
                        <a:rPr kumimoji="1" lang="ja-JP" altLang="en-US" sz="1050"/>
                        <a:t>武器種</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r>
                        <a:rPr kumimoji="1" lang="ja-JP" altLang="en-US" sz="1050"/>
                        <a:t>〇</a:t>
                      </a:r>
                      <a:endParaRPr kumimoji="1" lang="en-US" altLang="ja-JP" sz="1050"/>
                    </a:p>
                    <a:p>
                      <a:pPr algn="ctr"/>
                      <a:r>
                        <a:rPr kumimoji="1" lang="ja-JP" altLang="en-US" sz="1000"/>
                        <a:t>レベル</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600"/>
                    </a:p>
                  </a:txBody>
                  <a:tcPr/>
                </a:tc>
                <a:extLst>
                  <a:ext uri="{0D108BD9-81ED-4DB2-BD59-A6C34878D82A}">
                    <a16:rowId xmlns:a16="http://schemas.microsoft.com/office/drawing/2014/main" val="3636570718"/>
                  </a:ext>
                </a:extLst>
              </a:tr>
              <a:tr h="416435">
                <a:tc>
                  <a:txBody>
                    <a:bodyPr/>
                    <a:lstStyle/>
                    <a:p>
                      <a:r>
                        <a:rPr kumimoji="1" lang="ja-JP" altLang="en-US" sz="1050"/>
                        <a:t>属性</a:t>
                      </a:r>
                    </a:p>
                  </a:txBody>
                  <a:tcPr/>
                </a:tc>
                <a:tc>
                  <a:txBody>
                    <a:bodyPr/>
                    <a:lstStyle/>
                    <a:p>
                      <a:r>
                        <a:rPr kumimoji="1" lang="ja-JP" altLang="en-US" sz="1050"/>
                        <a:t>属性</a:t>
                      </a:r>
                    </a:p>
                  </a:txBody>
                  <a:tcPr/>
                </a:tc>
                <a:tc>
                  <a:txBody>
                    <a:bodyPr/>
                    <a:lstStyle/>
                    <a:p>
                      <a:pPr algn="ctr"/>
                      <a:endParaRPr kumimoji="1" lang="ja-JP" altLang="en-US" sz="1050"/>
                    </a:p>
                  </a:txBody>
                  <a:tcPr/>
                </a:tc>
                <a:tc>
                  <a:txBody>
                    <a:bodyPr/>
                    <a:lstStyle/>
                    <a:p>
                      <a:pPr algn="ctr"/>
                      <a:r>
                        <a:rPr kumimoji="1" lang="ja-JP" altLang="en-US" sz="1050"/>
                        <a:t>〇</a:t>
                      </a:r>
                      <a:endParaRPr kumimoji="1" lang="en-US" altLang="ja-JP" sz="105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a:t>-</a:t>
                      </a:r>
                      <a:endParaRPr kumimoji="1" lang="ja-JP" altLang="en-US" sz="90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r>
                        <a:rPr kumimoji="1" lang="ja-JP" altLang="en-US" sz="800"/>
                        <a:t>属性</a:t>
                      </a:r>
                      <a:r>
                        <a:rPr kumimoji="1" lang="en-US" altLang="ja-JP" sz="800"/>
                        <a:t>ID</a:t>
                      </a:r>
                      <a:r>
                        <a:rPr kumimoji="1" lang="ja-JP" altLang="en-US" sz="800"/>
                        <a:t>順に表示する。</a:t>
                      </a:r>
                    </a:p>
                  </a:txBody>
                  <a:tcPr/>
                </a:tc>
                <a:extLst>
                  <a:ext uri="{0D108BD9-81ED-4DB2-BD59-A6C34878D82A}">
                    <a16:rowId xmlns:a16="http://schemas.microsoft.com/office/drawing/2014/main" val="3821976127"/>
                  </a:ext>
                </a:extLst>
              </a:tr>
              <a:tr h="183231">
                <a:tc>
                  <a:txBody>
                    <a:bodyPr/>
                    <a:lstStyle/>
                    <a:p>
                      <a:r>
                        <a:rPr kumimoji="1" lang="en-US" altLang="ja-JP" sz="1050"/>
                        <a:t>HP</a:t>
                      </a:r>
                      <a:endParaRPr kumimoji="1" lang="ja-JP" altLang="en-US" sz="1050"/>
                    </a:p>
                  </a:txBody>
                  <a:tcPr/>
                </a:tc>
                <a:tc>
                  <a:txBody>
                    <a:bodyPr/>
                    <a:lstStyle/>
                    <a:p>
                      <a:r>
                        <a:rPr kumimoji="1" lang="en-US" altLang="ja-JP" sz="1050"/>
                        <a:t>HP</a:t>
                      </a:r>
                      <a:endParaRPr kumimoji="1" lang="ja-JP" altLang="en-US" sz="1050"/>
                    </a:p>
                  </a:txBody>
                  <a:tcPr/>
                </a:tc>
                <a:tc>
                  <a:txBody>
                    <a:bodyPr/>
                    <a:lstStyle/>
                    <a:p>
                      <a:pPr algn="ctr"/>
                      <a:r>
                        <a:rPr kumimoji="1" lang="ja-JP" altLang="en-US" sz="1050"/>
                        <a:t>〇</a:t>
                      </a:r>
                      <a:endParaRPr kumimoji="1" lang="en-US" altLang="ja-JP" sz="1050"/>
                    </a:p>
                    <a:p>
                      <a:pPr algn="ctr"/>
                      <a:r>
                        <a:rPr kumimoji="1" lang="en-US" altLang="ja-JP" sz="800"/>
                        <a:t>+</a:t>
                      </a:r>
                      <a:r>
                        <a:rPr kumimoji="1" lang="ja-JP" altLang="en-US" sz="800"/>
                        <a:t> 数値</a:t>
                      </a:r>
                      <a:endParaRPr kumimoji="1" lang="ja-JP" altLang="en-US" sz="1050"/>
                    </a:p>
                  </a:txBody>
                  <a:tcPr/>
                </a:tc>
                <a:tc>
                  <a:txBody>
                    <a:bodyPr/>
                    <a:lstStyle/>
                    <a:p>
                      <a:pPr algn="ctr"/>
                      <a:r>
                        <a:rPr kumimoji="1" lang="ja-JP" altLang="en-US" sz="1050"/>
                        <a:t>〇</a:t>
                      </a:r>
                      <a:endParaRPr kumimoji="1" lang="en-US" altLang="ja-JP" sz="1050"/>
                    </a:p>
                    <a:p>
                      <a:pPr algn="ctr"/>
                      <a:r>
                        <a:rPr kumimoji="1" lang="en-US" altLang="ja-JP" sz="800"/>
                        <a:t>+</a:t>
                      </a:r>
                      <a:r>
                        <a:rPr kumimoji="1" lang="ja-JP" altLang="en-US" sz="800"/>
                        <a:t> 数値</a:t>
                      </a: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756492480"/>
                  </a:ext>
                </a:extLst>
              </a:tr>
              <a:tr h="183231">
                <a:tc>
                  <a:txBody>
                    <a:bodyPr/>
                    <a:lstStyle/>
                    <a:p>
                      <a:r>
                        <a:rPr kumimoji="1" lang="en-US" altLang="ja-JP" sz="1050"/>
                        <a:t>ATK</a:t>
                      </a:r>
                      <a:endParaRPr kumimoji="1" lang="ja-JP" altLang="en-US" sz="1050"/>
                    </a:p>
                  </a:txBody>
                  <a:tcPr/>
                </a:tc>
                <a:tc>
                  <a:txBody>
                    <a:bodyPr/>
                    <a:lstStyle/>
                    <a:p>
                      <a:r>
                        <a:rPr kumimoji="1" lang="en-US" altLang="ja-JP" sz="1050"/>
                        <a:t>ATK</a:t>
                      </a:r>
                      <a:endParaRPr kumimoji="1" lang="ja-JP" altLang="en-US" sz="105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330756376"/>
                  </a:ext>
                </a:extLst>
              </a:tr>
              <a:tr h="183231">
                <a:tc>
                  <a:txBody>
                    <a:bodyPr/>
                    <a:lstStyle/>
                    <a:p>
                      <a:r>
                        <a:rPr kumimoji="1" lang="en-US" altLang="ja-JP" sz="1050"/>
                        <a:t>DEF</a:t>
                      </a:r>
                      <a:endParaRPr kumimoji="1" lang="ja-JP" altLang="en-US" sz="1050"/>
                    </a:p>
                  </a:txBody>
                  <a:tcPr/>
                </a:tc>
                <a:tc>
                  <a:txBody>
                    <a:bodyPr/>
                    <a:lstStyle/>
                    <a:p>
                      <a:r>
                        <a:rPr kumimoji="1" lang="en-US" altLang="ja-JP" sz="1050"/>
                        <a:t>DEF</a:t>
                      </a:r>
                      <a:endParaRPr kumimoji="1" lang="ja-JP" altLang="en-US" sz="105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889533485"/>
                  </a:ext>
                </a:extLst>
              </a:tr>
              <a:tr h="183231">
                <a:tc>
                  <a:txBody>
                    <a:bodyPr/>
                    <a:lstStyle/>
                    <a:p>
                      <a:r>
                        <a:rPr kumimoji="1" lang="en-US" altLang="ja-JP" sz="1050"/>
                        <a:t>SPD</a:t>
                      </a:r>
                      <a:endParaRPr kumimoji="1" lang="ja-JP" altLang="en-US" sz="1050"/>
                    </a:p>
                  </a:txBody>
                  <a:tcPr/>
                </a:tc>
                <a:tc>
                  <a:txBody>
                    <a:bodyPr/>
                    <a:lstStyle/>
                    <a:p>
                      <a:r>
                        <a:rPr kumimoji="1" lang="en-US" altLang="ja-JP" sz="1050"/>
                        <a:t>SPD</a:t>
                      </a:r>
                      <a:endParaRPr kumimoji="1" lang="ja-JP" altLang="en-US" sz="105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49724411"/>
                  </a:ext>
                </a:extLst>
              </a:tr>
              <a:tr h="183231">
                <a:tc>
                  <a:txBody>
                    <a:bodyPr/>
                    <a:lstStyle/>
                    <a:p>
                      <a:r>
                        <a:rPr kumimoji="1" lang="ja-JP" altLang="en-US" sz="1050"/>
                        <a:t>売却ゴールド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a:t>ゴールド</a:t>
                      </a:r>
                    </a:p>
                  </a:txBody>
                  <a:tcPr/>
                </a:tc>
                <a:tc>
                  <a:txBody>
                    <a:bodyPr/>
                    <a:lstStyle/>
                    <a:p>
                      <a:pPr algn="ctr"/>
                      <a:endParaRPr kumimoji="1" lang="ja-JP" altLang="en-US" sz="1000"/>
                    </a:p>
                  </a:txBody>
                  <a:tcPr/>
                </a:tc>
                <a:tc>
                  <a:txBody>
                    <a:bodyPr/>
                    <a:lstStyle/>
                    <a:p>
                      <a:pPr algn="ct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1000"/>
                        <a:t>数値</a:t>
                      </a:r>
                    </a:p>
                  </a:txBody>
                  <a:tcPr/>
                </a:tc>
                <a:tc>
                  <a:txBody>
                    <a:bodyPr/>
                    <a:lstStyle/>
                    <a:p>
                      <a:pPr algn="ctr"/>
                      <a:r>
                        <a:rPr kumimoji="1" lang="ja-JP" altLang="en-US" sz="1000"/>
                        <a:t>〇</a:t>
                      </a:r>
                      <a:endParaRPr kumimoji="1" lang="en-US" altLang="ja-JP" sz="1000"/>
                    </a:p>
                    <a:p>
                      <a:pPr algn="ctr"/>
                      <a:r>
                        <a:rPr kumimoji="1" lang="ja-JP" altLang="en-US" sz="1000"/>
                        <a:t>数値</a:t>
                      </a: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1000"/>
                        <a:t>数値</a:t>
                      </a:r>
                      <a:endParaRPr kumimoji="1" lang="en-US" altLang="ja-JP" sz="1000"/>
                    </a:p>
                  </a:txBody>
                  <a:tcPr/>
                </a:tc>
                <a:tc>
                  <a:txBody>
                    <a:bodyPr/>
                    <a:lstStyle/>
                    <a:p>
                      <a:endParaRPr kumimoji="1" lang="ja-JP" altLang="en-US" sz="1050"/>
                    </a:p>
                  </a:txBody>
                  <a:tcPr/>
                </a:tc>
                <a:extLst>
                  <a:ext uri="{0D108BD9-81ED-4DB2-BD59-A6C34878D82A}">
                    <a16:rowId xmlns:a16="http://schemas.microsoft.com/office/drawing/2014/main" val="168754715"/>
                  </a:ext>
                </a:extLst>
              </a:tr>
              <a:tr h="183231">
                <a:tc>
                  <a:txBody>
                    <a:bodyPr/>
                    <a:lstStyle/>
                    <a:p>
                      <a:r>
                        <a:rPr kumimoji="1" lang="ja-JP" altLang="en-US" sz="1050"/>
                        <a:t>分解ポイント</a:t>
                      </a:r>
                    </a:p>
                  </a:txBody>
                  <a:tcPr/>
                </a:tc>
                <a:tc>
                  <a:txBody>
                    <a:bodyPr/>
                    <a:lstStyle/>
                    <a:p>
                      <a:r>
                        <a:rPr kumimoji="1" lang="ja-JP" altLang="en-US" sz="1050"/>
                        <a:t>分解ポイント</a:t>
                      </a:r>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数値</a:t>
                      </a: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r>
                        <a:rPr kumimoji="1" lang="ja-JP" altLang="en-US" sz="1050"/>
                        <a:t>兵科</a:t>
                      </a:r>
                      <a:r>
                        <a:rPr kumimoji="1" lang="en-US" altLang="ja-JP" sz="1050"/>
                        <a:t>ID</a:t>
                      </a:r>
                      <a:r>
                        <a:rPr kumimoji="1" lang="ja-JP" altLang="en-US" sz="1050"/>
                        <a:t>順に表示する</a:t>
                      </a:r>
                    </a:p>
                  </a:txBody>
                  <a:tcPr/>
                </a:tc>
                <a:extLst>
                  <a:ext uri="{0D108BD9-81ED-4DB2-BD59-A6C34878D82A}">
                    <a16:rowId xmlns:a16="http://schemas.microsoft.com/office/drawing/2014/main" val="3759967136"/>
                  </a:ext>
                </a:extLst>
              </a:tr>
              <a:tr h="183231">
                <a:tc>
                  <a:txBody>
                    <a:bodyPr/>
                    <a:lstStyle/>
                    <a:p>
                      <a:r>
                        <a:rPr kumimoji="1" lang="ja-JP" altLang="en-US" sz="1050"/>
                        <a:t>兵科</a:t>
                      </a:r>
                    </a:p>
                  </a:txBody>
                  <a:tcPr/>
                </a:tc>
                <a:tc>
                  <a:txBody>
                    <a:bodyPr/>
                    <a:lstStyle/>
                    <a:p>
                      <a:r>
                        <a:rPr kumimoji="1" lang="ja-JP" altLang="en-US" sz="1050"/>
                        <a:t>略称</a:t>
                      </a:r>
                      <a:r>
                        <a:rPr kumimoji="1" lang="en-US" altLang="ja-JP" sz="1050"/>
                        <a:t>(~4</a:t>
                      </a:r>
                      <a:r>
                        <a:rPr kumimoji="1" lang="ja-JP" altLang="en-US" sz="1050"/>
                        <a:t>文字</a:t>
                      </a:r>
                      <a:r>
                        <a:rPr kumimoji="1" lang="en-US" altLang="ja-JP" sz="1050"/>
                        <a:t>)</a:t>
                      </a:r>
                      <a:endParaRPr kumimoji="1" lang="ja-JP" altLang="en-US" sz="1050"/>
                    </a:p>
                  </a:txBody>
                  <a:tcPr/>
                </a:tc>
                <a:tc>
                  <a:txBody>
                    <a:bodyPr/>
                    <a:lstStyle/>
                    <a:p>
                      <a:pPr algn="ctr"/>
                      <a:r>
                        <a:rPr kumimoji="1" lang="ja-JP" altLang="en-US" sz="1000"/>
                        <a:t>〇</a:t>
                      </a:r>
                      <a:endParaRPr kumimoji="1" lang="en-US" altLang="ja-JP" sz="1000"/>
                    </a:p>
                    <a:p>
                      <a:pPr algn="ctr"/>
                      <a:r>
                        <a:rPr kumimoji="1" lang="ja-JP" altLang="en-US" sz="1000"/>
                        <a:t>略称</a:t>
                      </a:r>
                    </a:p>
                  </a:txBody>
                  <a:tcPr/>
                </a:tc>
                <a:tc>
                  <a:txBody>
                    <a:bodyPr/>
                    <a:lstStyle/>
                    <a:p>
                      <a:pPr algn="ctr"/>
                      <a:endParaRPr kumimoji="1" lang="ja-JP" altLang="en-US" sz="1000">
                        <a:solidFill>
                          <a:srgbClr val="FF0000"/>
                        </a:solidFill>
                      </a:endParaRP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endParaRPr kumimoji="1" lang="ja-JP" altLang="en-US" sz="1050"/>
                    </a:p>
                  </a:txBody>
                  <a:tcPr/>
                </a:tc>
                <a:extLst>
                  <a:ext uri="{0D108BD9-81ED-4DB2-BD59-A6C34878D82A}">
                    <a16:rowId xmlns:a16="http://schemas.microsoft.com/office/drawing/2014/main" val="3558934351"/>
                  </a:ext>
                </a:extLst>
              </a:tr>
            </a:tbl>
          </a:graphicData>
        </a:graphic>
      </p:graphicFrame>
      <p:sp>
        <p:nvSpPr>
          <p:cNvPr id="110" name="AutoShape 2">
            <a:extLst>
              <a:ext uri="{FF2B5EF4-FFF2-40B4-BE49-F238E27FC236}">
                <a16:creationId xmlns:a16="http://schemas.microsoft.com/office/drawing/2014/main" id="{A2696712-9830-4763-BFE2-BBC9C2F70BE7}"/>
              </a:ext>
            </a:extLst>
          </p:cNvPr>
          <p:cNvSpPr>
            <a:spLocks noChangeAspect="1" noChangeArrowheads="1"/>
          </p:cNvSpPr>
          <p:nvPr/>
        </p:nvSpPr>
        <p:spPr bwMode="auto">
          <a:xfrm>
            <a:off x="4292733" y="25613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1" name="AutoShape 4">
            <a:extLst>
              <a:ext uri="{FF2B5EF4-FFF2-40B4-BE49-F238E27FC236}">
                <a16:creationId xmlns:a16="http://schemas.microsoft.com/office/drawing/2014/main" id="{A215D227-754A-46A4-8619-E668AE110860}"/>
              </a:ext>
            </a:extLst>
          </p:cNvPr>
          <p:cNvSpPr>
            <a:spLocks noChangeAspect="1" noChangeArrowheads="1"/>
          </p:cNvSpPr>
          <p:nvPr/>
        </p:nvSpPr>
        <p:spPr bwMode="auto">
          <a:xfrm>
            <a:off x="4445133" y="27137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12" name="図 111">
            <a:extLst>
              <a:ext uri="{FF2B5EF4-FFF2-40B4-BE49-F238E27FC236}">
                <a16:creationId xmlns:a16="http://schemas.microsoft.com/office/drawing/2014/main" id="{02FE66FC-345A-4AB7-A4E4-22A4220199A0}"/>
              </a:ext>
            </a:extLst>
          </p:cNvPr>
          <p:cNvPicPr>
            <a:picLocks noChangeAspect="1"/>
          </p:cNvPicPr>
          <p:nvPr/>
        </p:nvPicPr>
        <p:blipFill>
          <a:blip r:embed="rId2"/>
          <a:stretch>
            <a:fillRect/>
          </a:stretch>
        </p:blipFill>
        <p:spPr>
          <a:xfrm>
            <a:off x="2244845" y="4499483"/>
            <a:ext cx="156478" cy="162653"/>
          </a:xfrm>
          <a:prstGeom prst="rect">
            <a:avLst/>
          </a:prstGeom>
        </p:spPr>
      </p:pic>
      <p:pic>
        <p:nvPicPr>
          <p:cNvPr id="113" name="図 112">
            <a:extLst>
              <a:ext uri="{FF2B5EF4-FFF2-40B4-BE49-F238E27FC236}">
                <a16:creationId xmlns:a16="http://schemas.microsoft.com/office/drawing/2014/main" id="{03B5E9F3-CB75-462B-9F16-A41D9707DCCC}"/>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426" y="3826438"/>
            <a:ext cx="134093" cy="121032"/>
          </a:xfrm>
          <a:prstGeom prst="rect">
            <a:avLst/>
          </a:prstGeom>
        </p:spPr>
      </p:pic>
      <p:pic>
        <p:nvPicPr>
          <p:cNvPr id="114" name="図 113">
            <a:extLst>
              <a:ext uri="{FF2B5EF4-FFF2-40B4-BE49-F238E27FC236}">
                <a16:creationId xmlns:a16="http://schemas.microsoft.com/office/drawing/2014/main" id="{D173A272-B4EB-43B5-8F2B-47690BB7C9E7}"/>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4726" y="3862754"/>
            <a:ext cx="134093" cy="121032"/>
          </a:xfrm>
          <a:prstGeom prst="rect">
            <a:avLst/>
          </a:prstGeom>
        </p:spPr>
      </p:pic>
      <p:pic>
        <p:nvPicPr>
          <p:cNvPr id="115" name="図 114">
            <a:extLst>
              <a:ext uri="{FF2B5EF4-FFF2-40B4-BE49-F238E27FC236}">
                <a16:creationId xmlns:a16="http://schemas.microsoft.com/office/drawing/2014/main" id="{E3859088-D649-42F3-90D5-54AD421CE304}"/>
              </a:ext>
            </a:extLst>
          </p:cNvPr>
          <p:cNvPicPr>
            <a:picLocks noChangeAspect="1"/>
          </p:cNvPicPr>
          <p:nvPr/>
        </p:nvPicPr>
        <p:blipFill>
          <a:blip r:embed="rId4"/>
          <a:stretch>
            <a:fillRect/>
          </a:stretch>
        </p:blipFill>
        <p:spPr>
          <a:xfrm>
            <a:off x="2238708" y="4145782"/>
            <a:ext cx="178861" cy="191713"/>
          </a:xfrm>
          <a:prstGeom prst="rect">
            <a:avLst/>
          </a:prstGeom>
        </p:spPr>
      </p:pic>
      <p:pic>
        <p:nvPicPr>
          <p:cNvPr id="116" name="図 115">
            <a:extLst>
              <a:ext uri="{FF2B5EF4-FFF2-40B4-BE49-F238E27FC236}">
                <a16:creationId xmlns:a16="http://schemas.microsoft.com/office/drawing/2014/main" id="{371CBF2F-9462-4438-BDD9-F22AFFA69710}"/>
              </a:ext>
            </a:extLst>
          </p:cNvPr>
          <p:cNvPicPr>
            <a:picLocks noChangeAspect="1"/>
          </p:cNvPicPr>
          <p:nvPr/>
        </p:nvPicPr>
        <p:blipFill>
          <a:blip r:embed="rId4"/>
          <a:stretch>
            <a:fillRect/>
          </a:stretch>
        </p:blipFill>
        <p:spPr>
          <a:xfrm>
            <a:off x="3010393" y="4145782"/>
            <a:ext cx="178861" cy="191713"/>
          </a:xfrm>
          <a:prstGeom prst="rect">
            <a:avLst/>
          </a:prstGeom>
        </p:spPr>
      </p:pic>
      <p:pic>
        <p:nvPicPr>
          <p:cNvPr id="117" name="図 116">
            <a:extLst>
              <a:ext uri="{FF2B5EF4-FFF2-40B4-BE49-F238E27FC236}">
                <a16:creationId xmlns:a16="http://schemas.microsoft.com/office/drawing/2014/main" id="{B5B02C04-2707-4FF8-8C20-A9CBD0AC8EF1}"/>
              </a:ext>
            </a:extLst>
          </p:cNvPr>
          <p:cNvPicPr>
            <a:picLocks noChangeAspect="1"/>
          </p:cNvPicPr>
          <p:nvPr/>
        </p:nvPicPr>
        <p:blipFill>
          <a:blip r:embed="rId4"/>
          <a:stretch>
            <a:fillRect/>
          </a:stretch>
        </p:blipFill>
        <p:spPr>
          <a:xfrm>
            <a:off x="3799661" y="4162554"/>
            <a:ext cx="178861" cy="191713"/>
          </a:xfrm>
          <a:prstGeom prst="rect">
            <a:avLst/>
          </a:prstGeom>
        </p:spPr>
      </p:pic>
      <p:pic>
        <p:nvPicPr>
          <p:cNvPr id="118" name="図 117">
            <a:extLst>
              <a:ext uri="{FF2B5EF4-FFF2-40B4-BE49-F238E27FC236}">
                <a16:creationId xmlns:a16="http://schemas.microsoft.com/office/drawing/2014/main" id="{23F13C4F-DB02-4C05-A8E7-E07B120D7F0A}"/>
              </a:ext>
            </a:extLst>
          </p:cNvPr>
          <p:cNvPicPr>
            <a:picLocks noChangeAspect="1"/>
          </p:cNvPicPr>
          <p:nvPr/>
        </p:nvPicPr>
        <p:blipFill>
          <a:blip r:embed="rId4"/>
          <a:stretch>
            <a:fillRect/>
          </a:stretch>
        </p:blipFill>
        <p:spPr>
          <a:xfrm>
            <a:off x="4548896" y="4170033"/>
            <a:ext cx="178861" cy="191713"/>
          </a:xfrm>
          <a:prstGeom prst="rect">
            <a:avLst/>
          </a:prstGeom>
        </p:spPr>
      </p:pic>
      <p:pic>
        <p:nvPicPr>
          <p:cNvPr id="119" name="図 118">
            <a:extLst>
              <a:ext uri="{FF2B5EF4-FFF2-40B4-BE49-F238E27FC236}">
                <a16:creationId xmlns:a16="http://schemas.microsoft.com/office/drawing/2014/main" id="{F8C74A4B-EB27-404C-9132-A586765CD0F2}"/>
              </a:ext>
            </a:extLst>
          </p:cNvPr>
          <p:cNvPicPr>
            <a:picLocks noChangeAspect="1"/>
          </p:cNvPicPr>
          <p:nvPr/>
        </p:nvPicPr>
        <p:blipFill>
          <a:blip r:embed="rId2"/>
          <a:stretch>
            <a:fillRect/>
          </a:stretch>
        </p:blipFill>
        <p:spPr>
          <a:xfrm>
            <a:off x="3005565" y="4510319"/>
            <a:ext cx="156478" cy="162653"/>
          </a:xfrm>
          <a:prstGeom prst="rect">
            <a:avLst/>
          </a:prstGeom>
        </p:spPr>
      </p:pic>
      <p:pic>
        <p:nvPicPr>
          <p:cNvPr id="120" name="図 119">
            <a:extLst>
              <a:ext uri="{FF2B5EF4-FFF2-40B4-BE49-F238E27FC236}">
                <a16:creationId xmlns:a16="http://schemas.microsoft.com/office/drawing/2014/main" id="{E9BA353C-3562-4A8D-8108-35E4C0D21DD8}"/>
              </a:ext>
            </a:extLst>
          </p:cNvPr>
          <p:cNvPicPr>
            <a:picLocks noChangeAspect="1"/>
          </p:cNvPicPr>
          <p:nvPr/>
        </p:nvPicPr>
        <p:blipFill>
          <a:blip r:embed="rId2"/>
          <a:stretch>
            <a:fillRect/>
          </a:stretch>
        </p:blipFill>
        <p:spPr>
          <a:xfrm>
            <a:off x="3805796" y="4505058"/>
            <a:ext cx="156478" cy="162653"/>
          </a:xfrm>
          <a:prstGeom prst="rect">
            <a:avLst/>
          </a:prstGeom>
        </p:spPr>
      </p:pic>
      <p:pic>
        <p:nvPicPr>
          <p:cNvPr id="121" name="図 120">
            <a:extLst>
              <a:ext uri="{FF2B5EF4-FFF2-40B4-BE49-F238E27FC236}">
                <a16:creationId xmlns:a16="http://schemas.microsoft.com/office/drawing/2014/main" id="{795DCDEA-0155-418D-A39E-8519494B614F}"/>
              </a:ext>
            </a:extLst>
          </p:cNvPr>
          <p:cNvPicPr>
            <a:picLocks noChangeAspect="1"/>
          </p:cNvPicPr>
          <p:nvPr/>
        </p:nvPicPr>
        <p:blipFill>
          <a:blip r:embed="rId2"/>
          <a:stretch>
            <a:fillRect/>
          </a:stretch>
        </p:blipFill>
        <p:spPr>
          <a:xfrm>
            <a:off x="4548896" y="4523734"/>
            <a:ext cx="156478" cy="162653"/>
          </a:xfrm>
          <a:prstGeom prst="rect">
            <a:avLst/>
          </a:prstGeom>
        </p:spPr>
      </p:pic>
      <p:pic>
        <p:nvPicPr>
          <p:cNvPr id="122" name="図 121">
            <a:extLst>
              <a:ext uri="{FF2B5EF4-FFF2-40B4-BE49-F238E27FC236}">
                <a16:creationId xmlns:a16="http://schemas.microsoft.com/office/drawing/2014/main" id="{C924B083-F444-46C8-90BE-EF98FAE96697}"/>
              </a:ext>
            </a:extLst>
          </p:cNvPr>
          <p:cNvPicPr>
            <a:picLocks noChangeAspect="1"/>
          </p:cNvPicPr>
          <p:nvPr/>
        </p:nvPicPr>
        <p:blipFill>
          <a:blip r:embed="rId5"/>
          <a:stretch>
            <a:fillRect/>
          </a:stretch>
        </p:blipFill>
        <p:spPr>
          <a:xfrm>
            <a:off x="2244074" y="4832157"/>
            <a:ext cx="183689" cy="184760"/>
          </a:xfrm>
          <a:prstGeom prst="rect">
            <a:avLst/>
          </a:prstGeom>
        </p:spPr>
      </p:pic>
      <p:pic>
        <p:nvPicPr>
          <p:cNvPr id="123" name="図 122">
            <a:extLst>
              <a:ext uri="{FF2B5EF4-FFF2-40B4-BE49-F238E27FC236}">
                <a16:creationId xmlns:a16="http://schemas.microsoft.com/office/drawing/2014/main" id="{FC2BC481-675B-4912-B936-6908C9BBDF17}"/>
              </a:ext>
            </a:extLst>
          </p:cNvPr>
          <p:cNvPicPr>
            <a:picLocks noChangeAspect="1"/>
          </p:cNvPicPr>
          <p:nvPr/>
        </p:nvPicPr>
        <p:blipFill>
          <a:blip r:embed="rId5"/>
          <a:stretch>
            <a:fillRect/>
          </a:stretch>
        </p:blipFill>
        <p:spPr>
          <a:xfrm>
            <a:off x="3005565" y="4846460"/>
            <a:ext cx="183689" cy="184760"/>
          </a:xfrm>
          <a:prstGeom prst="rect">
            <a:avLst/>
          </a:prstGeom>
        </p:spPr>
      </p:pic>
      <p:pic>
        <p:nvPicPr>
          <p:cNvPr id="124" name="図 123">
            <a:extLst>
              <a:ext uri="{FF2B5EF4-FFF2-40B4-BE49-F238E27FC236}">
                <a16:creationId xmlns:a16="http://schemas.microsoft.com/office/drawing/2014/main" id="{4F8657E7-DC6C-42C6-9CA1-C1404C9D22A9}"/>
              </a:ext>
            </a:extLst>
          </p:cNvPr>
          <p:cNvPicPr>
            <a:picLocks noChangeAspect="1"/>
          </p:cNvPicPr>
          <p:nvPr/>
        </p:nvPicPr>
        <p:blipFill>
          <a:blip r:embed="rId5"/>
          <a:stretch>
            <a:fillRect/>
          </a:stretch>
        </p:blipFill>
        <p:spPr>
          <a:xfrm>
            <a:off x="3809418" y="4845706"/>
            <a:ext cx="183689" cy="184760"/>
          </a:xfrm>
          <a:prstGeom prst="rect">
            <a:avLst/>
          </a:prstGeom>
        </p:spPr>
      </p:pic>
      <p:pic>
        <p:nvPicPr>
          <p:cNvPr id="125" name="図 124">
            <a:extLst>
              <a:ext uri="{FF2B5EF4-FFF2-40B4-BE49-F238E27FC236}">
                <a16:creationId xmlns:a16="http://schemas.microsoft.com/office/drawing/2014/main" id="{4ED241DA-B2D0-4E7E-B74E-8682CF0C64AE}"/>
              </a:ext>
            </a:extLst>
          </p:cNvPr>
          <p:cNvPicPr>
            <a:picLocks noChangeAspect="1"/>
          </p:cNvPicPr>
          <p:nvPr/>
        </p:nvPicPr>
        <p:blipFill>
          <a:blip r:embed="rId5"/>
          <a:stretch>
            <a:fillRect/>
          </a:stretch>
        </p:blipFill>
        <p:spPr>
          <a:xfrm>
            <a:off x="4535290" y="4861636"/>
            <a:ext cx="183689" cy="184760"/>
          </a:xfrm>
          <a:prstGeom prst="rect">
            <a:avLst/>
          </a:prstGeom>
        </p:spPr>
      </p:pic>
      <p:grpSp>
        <p:nvGrpSpPr>
          <p:cNvPr id="126" name="グループ化 125">
            <a:extLst>
              <a:ext uri="{FF2B5EF4-FFF2-40B4-BE49-F238E27FC236}">
                <a16:creationId xmlns:a16="http://schemas.microsoft.com/office/drawing/2014/main" id="{0F8CD909-266A-4735-A3E8-7EC6EB947086}"/>
              </a:ext>
            </a:extLst>
          </p:cNvPr>
          <p:cNvGrpSpPr/>
          <p:nvPr/>
        </p:nvGrpSpPr>
        <p:grpSpPr>
          <a:xfrm>
            <a:off x="6516287" y="1718080"/>
            <a:ext cx="1180239" cy="1052932"/>
            <a:chOff x="3524924" y="166948"/>
            <a:chExt cx="1180239" cy="1052932"/>
          </a:xfrm>
        </p:grpSpPr>
        <p:pic>
          <p:nvPicPr>
            <p:cNvPr id="127" name="図 126">
              <a:extLst>
                <a:ext uri="{FF2B5EF4-FFF2-40B4-BE49-F238E27FC236}">
                  <a16:creationId xmlns:a16="http://schemas.microsoft.com/office/drawing/2014/main" id="{6320A2CE-CF9C-408B-AF79-51AD1DD9E7D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998" t="2071" r="24142" b="53496"/>
            <a:stretch/>
          </p:blipFill>
          <p:spPr>
            <a:xfrm>
              <a:off x="3557329" y="170972"/>
              <a:ext cx="955842" cy="1019146"/>
            </a:xfrm>
            <a:prstGeom prst="rect">
              <a:avLst/>
            </a:prstGeom>
          </p:spPr>
        </p:pic>
        <p:sp>
          <p:nvSpPr>
            <p:cNvPr id="128" name="正方形/長方形 127">
              <a:extLst>
                <a:ext uri="{FF2B5EF4-FFF2-40B4-BE49-F238E27FC236}">
                  <a16:creationId xmlns:a16="http://schemas.microsoft.com/office/drawing/2014/main" id="{3B77EAA1-B3EF-438F-9B39-ECB0DDCDE758}"/>
                </a:ext>
              </a:extLst>
            </p:cNvPr>
            <p:cNvSpPr/>
            <p:nvPr/>
          </p:nvSpPr>
          <p:spPr>
            <a:xfrm>
              <a:off x="3524924" y="950004"/>
              <a:ext cx="986929" cy="250568"/>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9" name="ブローチ 128">
              <a:extLst>
                <a:ext uri="{FF2B5EF4-FFF2-40B4-BE49-F238E27FC236}">
                  <a16:creationId xmlns:a16="http://schemas.microsoft.com/office/drawing/2014/main" id="{6AEC9820-4C51-4BC0-8443-E57EE8D51A09}"/>
                </a:ext>
              </a:extLst>
            </p:cNvPr>
            <p:cNvSpPr/>
            <p:nvPr/>
          </p:nvSpPr>
          <p:spPr>
            <a:xfrm>
              <a:off x="3582947" y="207786"/>
              <a:ext cx="203423" cy="203423"/>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0" name="テキスト ボックス 129">
              <a:extLst>
                <a:ext uri="{FF2B5EF4-FFF2-40B4-BE49-F238E27FC236}">
                  <a16:creationId xmlns:a16="http://schemas.microsoft.com/office/drawing/2014/main" id="{31FDB45D-D98C-4E4B-9DB6-85AC35345105}"/>
                </a:ext>
              </a:extLst>
            </p:cNvPr>
            <p:cNvSpPr txBox="1"/>
            <p:nvPr/>
          </p:nvSpPr>
          <p:spPr>
            <a:xfrm>
              <a:off x="3563425" y="958270"/>
              <a:ext cx="934772" cy="261610"/>
            </a:xfrm>
            <a:prstGeom prst="rect">
              <a:avLst/>
            </a:prstGeom>
            <a:noFill/>
            <a:ln>
              <a:noFill/>
            </a:ln>
          </p:spPr>
          <p:txBody>
            <a:bodyPr wrap="square" rtlCol="0">
              <a:spAutoFit/>
            </a:bodyPr>
            <a:lstStyle/>
            <a:p>
              <a:r>
                <a:rPr kumimoji="1" lang="en-US" altLang="ja-JP" sz="1100" b="1">
                  <a:ln w="3175">
                    <a:solidFill>
                      <a:schemeClr val="tx1"/>
                    </a:solidFill>
                  </a:ln>
                  <a:solidFill>
                    <a:schemeClr val="bg1"/>
                  </a:solidFill>
                </a:rPr>
                <a:t> </a:t>
              </a:r>
              <a:r>
                <a:rPr kumimoji="1" lang="ja-JP" altLang="en-US" sz="1100" b="1">
                  <a:ln w="3175">
                    <a:solidFill>
                      <a:schemeClr val="tx1"/>
                    </a:solidFill>
                  </a:ln>
                  <a:solidFill>
                    <a:schemeClr val="bg1"/>
                  </a:solidFill>
                </a:rPr>
                <a:t>●●●○○</a:t>
              </a:r>
            </a:p>
          </p:txBody>
        </p:sp>
        <p:sp>
          <p:nvSpPr>
            <p:cNvPr id="131" name="テキスト ボックス 130">
              <a:extLst>
                <a:ext uri="{FF2B5EF4-FFF2-40B4-BE49-F238E27FC236}">
                  <a16:creationId xmlns:a16="http://schemas.microsoft.com/office/drawing/2014/main" id="{B4F5F6E5-1741-4C87-9FA1-A9972D65F5DE}"/>
                </a:ext>
              </a:extLst>
            </p:cNvPr>
            <p:cNvSpPr txBox="1"/>
            <p:nvPr/>
          </p:nvSpPr>
          <p:spPr>
            <a:xfrm>
              <a:off x="4169507" y="166948"/>
              <a:ext cx="535656" cy="253916"/>
            </a:xfrm>
            <a:prstGeom prst="rect">
              <a:avLst/>
            </a:prstGeom>
            <a:noFill/>
            <a:ln>
              <a:noFill/>
            </a:ln>
          </p:spPr>
          <p:txBody>
            <a:bodyPr wrap="square" rtlCol="0">
              <a:spAutoFit/>
            </a:bodyPr>
            <a:lstStyle/>
            <a:p>
              <a:r>
                <a:rPr kumimoji="1" lang="ja-JP" altLang="en-US" sz="1050" b="1">
                  <a:ln w="3175">
                    <a:solidFill>
                      <a:schemeClr val="tx1"/>
                    </a:solidFill>
                  </a:ln>
                  <a:solidFill>
                    <a:srgbClr val="FFFF00"/>
                  </a:solidFill>
                </a:rPr>
                <a:t>☆５</a:t>
              </a:r>
              <a:endParaRPr kumimoji="1" lang="ja-JP" altLang="en-US" sz="1200" b="1">
                <a:ln w="3175">
                  <a:solidFill>
                    <a:schemeClr val="tx1"/>
                  </a:solidFill>
                </a:ln>
                <a:solidFill>
                  <a:srgbClr val="FFFF00"/>
                </a:solidFill>
              </a:endParaRPr>
            </a:p>
          </p:txBody>
        </p:sp>
      </p:grpSp>
      <p:cxnSp>
        <p:nvCxnSpPr>
          <p:cNvPr id="132" name="直線コネクタ 131">
            <a:extLst>
              <a:ext uri="{FF2B5EF4-FFF2-40B4-BE49-F238E27FC236}">
                <a16:creationId xmlns:a16="http://schemas.microsoft.com/office/drawing/2014/main" id="{A9D51BD4-3E13-43B0-9A21-F6AAC46E5D0B}"/>
              </a:ext>
            </a:extLst>
          </p:cNvPr>
          <p:cNvCxnSpPr>
            <a:cxnSpLocks/>
          </p:cNvCxnSpPr>
          <p:nvPr/>
        </p:nvCxnSpPr>
        <p:spPr>
          <a:xfrm flipH="1">
            <a:off x="3707485" y="2626420"/>
            <a:ext cx="2968536" cy="5473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86109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フィルタ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27</a:t>
            </a:fld>
            <a:endParaRPr kumimoji="1" lang="ja-JP" altLang="en-US"/>
          </a:p>
        </p:txBody>
      </p:sp>
      <p:graphicFrame>
        <p:nvGraphicFramePr>
          <p:cNvPr id="50" name="表 4">
            <a:extLst>
              <a:ext uri="{FF2B5EF4-FFF2-40B4-BE49-F238E27FC236}">
                <a16:creationId xmlns:a16="http://schemas.microsoft.com/office/drawing/2014/main" id="{35AE48B4-C2C5-4D0F-BB32-DF20E6573979}"/>
              </a:ext>
            </a:extLst>
          </p:cNvPr>
          <p:cNvGraphicFramePr>
            <a:graphicFrameLocks noGrp="1"/>
          </p:cNvGraphicFramePr>
          <p:nvPr>
            <p:extLst>
              <p:ext uri="{D42A27DB-BD31-4B8C-83A1-F6EECF244321}">
                <p14:modId xmlns:p14="http://schemas.microsoft.com/office/powerpoint/2010/main" val="748616587"/>
              </p:ext>
            </p:extLst>
          </p:nvPr>
        </p:nvGraphicFramePr>
        <p:xfrm>
          <a:off x="287625" y="646364"/>
          <a:ext cx="8742075" cy="3059675"/>
        </p:xfrm>
        <a:graphic>
          <a:graphicData uri="http://schemas.openxmlformats.org/drawingml/2006/table">
            <a:tbl>
              <a:tblPr firstRow="1" bandRow="1">
                <a:tableStyleId>{5C22544A-7EE6-4342-B048-85BDC9FD1C3A}</a:tableStyleId>
              </a:tblPr>
              <a:tblGrid>
                <a:gridCol w="619443">
                  <a:extLst>
                    <a:ext uri="{9D8B030D-6E8A-4147-A177-3AD203B41FA5}">
                      <a16:colId xmlns:a16="http://schemas.microsoft.com/office/drawing/2014/main" val="2013777210"/>
                    </a:ext>
                  </a:extLst>
                </a:gridCol>
                <a:gridCol w="1006793">
                  <a:extLst>
                    <a:ext uri="{9D8B030D-6E8A-4147-A177-3AD203B41FA5}">
                      <a16:colId xmlns:a16="http://schemas.microsoft.com/office/drawing/2014/main" val="1725084010"/>
                    </a:ext>
                  </a:extLst>
                </a:gridCol>
                <a:gridCol w="778193">
                  <a:extLst>
                    <a:ext uri="{9D8B030D-6E8A-4147-A177-3AD203B41FA5}">
                      <a16:colId xmlns:a16="http://schemas.microsoft.com/office/drawing/2014/main" val="2794787615"/>
                    </a:ext>
                  </a:extLst>
                </a:gridCol>
                <a:gridCol w="778193">
                  <a:extLst>
                    <a:ext uri="{9D8B030D-6E8A-4147-A177-3AD203B41FA5}">
                      <a16:colId xmlns:a16="http://schemas.microsoft.com/office/drawing/2014/main" val="2967767386"/>
                    </a:ext>
                  </a:extLst>
                </a:gridCol>
                <a:gridCol w="741680">
                  <a:extLst>
                    <a:ext uri="{9D8B030D-6E8A-4147-A177-3AD203B41FA5}">
                      <a16:colId xmlns:a16="http://schemas.microsoft.com/office/drawing/2014/main" val="2383526890"/>
                    </a:ext>
                  </a:extLst>
                </a:gridCol>
                <a:gridCol w="741680">
                  <a:extLst>
                    <a:ext uri="{9D8B030D-6E8A-4147-A177-3AD203B41FA5}">
                      <a16:colId xmlns:a16="http://schemas.microsoft.com/office/drawing/2014/main" val="1435395423"/>
                    </a:ext>
                  </a:extLst>
                </a:gridCol>
                <a:gridCol w="821055">
                  <a:extLst>
                    <a:ext uri="{9D8B030D-6E8A-4147-A177-3AD203B41FA5}">
                      <a16:colId xmlns:a16="http://schemas.microsoft.com/office/drawing/2014/main" val="2954004571"/>
                    </a:ext>
                  </a:extLst>
                </a:gridCol>
                <a:gridCol w="3255038">
                  <a:extLst>
                    <a:ext uri="{9D8B030D-6E8A-4147-A177-3AD203B41FA5}">
                      <a16:colId xmlns:a16="http://schemas.microsoft.com/office/drawing/2014/main" val="4257250898"/>
                    </a:ext>
                  </a:extLst>
                </a:gridCol>
              </a:tblGrid>
              <a:tr h="299833">
                <a:tc>
                  <a:txBody>
                    <a:bodyPr/>
                    <a:lstStyle/>
                    <a:p>
                      <a:r>
                        <a:rPr kumimoji="1" lang="ja-JP" altLang="en-US" sz="1050"/>
                        <a:t>項目</a:t>
                      </a:r>
                      <a:endParaRPr kumimoji="1" lang="en-US" altLang="ja-JP"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選択時の</a:t>
                      </a:r>
                      <a:endParaRPr kumimoji="1" lang="en-US" altLang="ja-JP" sz="105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項目名</a:t>
                      </a:r>
                    </a:p>
                    <a:p>
                      <a:endParaRPr kumimoji="1" lang="en-US" altLang="ja-JP" sz="1050"/>
                    </a:p>
                  </a:txBody>
                  <a:tcPr/>
                </a:tc>
                <a:tc>
                  <a:txBody>
                    <a:bodyPr/>
                    <a:lstStyle/>
                    <a:p>
                      <a:pPr algn="ctr"/>
                      <a:r>
                        <a:rPr kumimoji="1" lang="ja-JP" altLang="en-US" sz="1050"/>
                        <a:t>ｷｬﾗ</a:t>
                      </a:r>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ＴＲ</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武器</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ﾊﾟｰﾂ</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結晶</a:t>
                      </a:r>
                      <a:endParaRPr kumimoji="1" lang="en-US" altLang="ja-JP" sz="1050"/>
                    </a:p>
                    <a:p>
                      <a:pPr algn="ctr"/>
                      <a:r>
                        <a:rPr kumimoji="1" lang="ja-JP" altLang="en-US" sz="800"/>
                        <a:t>下部表示内容</a:t>
                      </a:r>
                    </a:p>
                  </a:txBody>
                  <a:tcPr>
                    <a:solidFill>
                      <a:schemeClr val="accent2">
                        <a:lumMod val="60000"/>
                        <a:lumOff val="40000"/>
                      </a:schemeClr>
                    </a:solidFill>
                  </a:tcPr>
                </a:tc>
                <a:tc>
                  <a:txBody>
                    <a:bodyPr/>
                    <a:lstStyle/>
                    <a:p>
                      <a:r>
                        <a:rPr kumimoji="1" lang="ja-JP" altLang="en-US" sz="1050"/>
                        <a:t>概要</a:t>
                      </a:r>
                    </a:p>
                  </a:txBody>
                  <a:tcPr>
                    <a:solidFill>
                      <a:schemeClr val="accent1"/>
                    </a:solidFill>
                  </a:tcPr>
                </a:tc>
                <a:extLst>
                  <a:ext uri="{0D108BD9-81ED-4DB2-BD59-A6C34878D82A}">
                    <a16:rowId xmlns:a16="http://schemas.microsoft.com/office/drawing/2014/main" val="132510608"/>
                  </a:ext>
                </a:extLst>
              </a:tr>
              <a:tr h="324189">
                <a:tc>
                  <a:txBody>
                    <a:bodyPr/>
                    <a:lstStyle/>
                    <a:p>
                      <a:r>
                        <a:rPr kumimoji="1" lang="ja-JP" altLang="en-US" sz="1050"/>
                        <a:t>レア度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1,</a:t>
                      </a:r>
                      <a:r>
                        <a:rPr kumimoji="1" lang="ja-JP" altLang="en-US" sz="1000"/>
                        <a:t>☆</a:t>
                      </a:r>
                      <a:r>
                        <a:rPr kumimoji="1" lang="en-US" altLang="ja-JP" sz="1000"/>
                        <a:t>2,</a:t>
                      </a:r>
                      <a:r>
                        <a:rPr kumimoji="1" lang="ja-JP" altLang="en-US" sz="1000"/>
                        <a:t>☆</a:t>
                      </a:r>
                      <a:r>
                        <a:rPr kumimoji="1" lang="en-US" altLang="ja-JP" sz="1000"/>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4,</a:t>
                      </a:r>
                      <a:r>
                        <a:rPr kumimoji="1" lang="ja-JP" altLang="en-US" sz="1000"/>
                        <a:t>☆</a:t>
                      </a:r>
                      <a:r>
                        <a:rPr kumimoji="1" lang="en-US" altLang="ja-JP" sz="1000"/>
                        <a:t>5</a:t>
                      </a:r>
                      <a:endParaRPr kumimoji="1" lang="ja-JP" altLang="en-US" sz="1000"/>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800"/>
                        <a:t>レベル</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endParaRPr kumimoji="1" lang="ja-JP" altLang="en-US" sz="1050"/>
                    </a:p>
                  </a:txBody>
                  <a:tcPr/>
                </a:tc>
                <a:extLst>
                  <a:ext uri="{0D108BD9-81ED-4DB2-BD59-A6C34878D82A}">
                    <a16:rowId xmlns:a16="http://schemas.microsoft.com/office/drawing/2014/main" val="2779191707"/>
                  </a:ext>
                </a:extLst>
              </a:tr>
              <a:tr h="370190">
                <a:tc>
                  <a:txBody>
                    <a:bodyPr/>
                    <a:lstStyle/>
                    <a:p>
                      <a:r>
                        <a:rPr kumimoji="1" lang="ja-JP" altLang="en-US" sz="1050"/>
                        <a:t>武器種</a:t>
                      </a:r>
                    </a:p>
                  </a:txBody>
                  <a:tcPr/>
                </a:tc>
                <a:tc>
                  <a:txBody>
                    <a:bodyPr/>
                    <a:lstStyle/>
                    <a:p>
                      <a:r>
                        <a:rPr kumimoji="1" lang="ja-JP" altLang="en-US" sz="800"/>
                        <a:t>軽</a:t>
                      </a:r>
                      <a:r>
                        <a:rPr kumimoji="1" lang="en-US" altLang="ja-JP" sz="800"/>
                        <a:t>, </a:t>
                      </a:r>
                      <a:r>
                        <a:rPr kumimoji="1" lang="ja-JP" altLang="en-US" sz="800"/>
                        <a:t>重</a:t>
                      </a:r>
                      <a:r>
                        <a:rPr kumimoji="1" lang="en-US" altLang="ja-JP" sz="800"/>
                        <a:t>, </a:t>
                      </a:r>
                      <a:r>
                        <a:rPr kumimoji="1" lang="ja-JP" altLang="en-US" sz="800"/>
                        <a:t>爆</a:t>
                      </a:r>
                      <a:r>
                        <a:rPr kumimoji="1" lang="en-US" altLang="ja-JP" sz="800"/>
                        <a:t>, </a:t>
                      </a:r>
                      <a:r>
                        <a:rPr kumimoji="1" lang="ja-JP" altLang="en-US" sz="800"/>
                        <a:t>範</a:t>
                      </a:r>
                      <a:r>
                        <a:rPr kumimoji="1" lang="en-US" altLang="ja-JP" sz="800"/>
                        <a:t>, </a:t>
                      </a:r>
                      <a:r>
                        <a:rPr kumimoji="1" lang="ja-JP" altLang="en-US" sz="800"/>
                        <a:t>レ</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a:t>のアイコン</a:t>
                      </a:r>
                      <a:endParaRPr kumimoji="1" lang="ja-JP" altLang="en-US" sz="1100"/>
                    </a:p>
                  </a:txBody>
                  <a:tcPr/>
                </a:tc>
                <a:tc>
                  <a:txBody>
                    <a:bodyPr/>
                    <a:lstStyle/>
                    <a:p>
                      <a:pPr algn="ctr"/>
                      <a:endParaRPr kumimoji="1" lang="ja-JP" altLang="en-US" sz="1050"/>
                    </a:p>
                  </a:txBody>
                  <a:tcPr/>
                </a:tc>
                <a:tc>
                  <a:txBody>
                    <a:bodyPr/>
                    <a:lstStyle/>
                    <a:p>
                      <a:pPr algn="ctr"/>
                      <a:endParaRPr kumimoji="1" lang="ja-JP" altLang="en-US" sz="900"/>
                    </a:p>
                  </a:txBody>
                  <a:tcPr/>
                </a:tc>
                <a:tc>
                  <a:txBody>
                    <a:bodyPr/>
                    <a:lstStyle/>
                    <a:p>
                      <a:pPr algn="ctr"/>
                      <a:r>
                        <a:rPr kumimoji="1" lang="ja-JP" altLang="en-US" sz="1050"/>
                        <a:t>〇</a:t>
                      </a:r>
                      <a:endParaRPr kumimoji="1" lang="en-US" altLang="ja-JP" sz="1050"/>
                    </a:p>
                    <a:p>
                      <a:pPr algn="ctr"/>
                      <a:r>
                        <a:rPr kumimoji="1" lang="ja-JP" altLang="en-US" sz="700"/>
                        <a:t>レベル</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600"/>
                    </a:p>
                  </a:txBody>
                  <a:tcPr/>
                </a:tc>
                <a:extLst>
                  <a:ext uri="{0D108BD9-81ED-4DB2-BD59-A6C34878D82A}">
                    <a16:rowId xmlns:a16="http://schemas.microsoft.com/office/drawing/2014/main" val="3636570718"/>
                  </a:ext>
                </a:extLst>
              </a:tr>
              <a:tr h="416435">
                <a:tc>
                  <a:txBody>
                    <a:bodyPr/>
                    <a:lstStyle/>
                    <a:p>
                      <a:r>
                        <a:rPr kumimoji="1" lang="ja-JP" altLang="en-US" sz="1050"/>
                        <a:t>属性</a:t>
                      </a:r>
                    </a:p>
                  </a:txBody>
                  <a:tcPr/>
                </a:tc>
                <a:tc>
                  <a:txBody>
                    <a:bodyPr/>
                    <a:lstStyle/>
                    <a:p>
                      <a:r>
                        <a:rPr kumimoji="1" lang="ja-JP" altLang="en-US" sz="800"/>
                        <a:t>尖</a:t>
                      </a:r>
                      <a:r>
                        <a:rPr kumimoji="1" lang="en-US" altLang="ja-JP" sz="800"/>
                        <a:t>, </a:t>
                      </a:r>
                      <a:r>
                        <a:rPr kumimoji="1" lang="ja-JP" altLang="en-US" sz="800"/>
                        <a:t>硬</a:t>
                      </a:r>
                      <a:r>
                        <a:rPr kumimoji="1" lang="en-US" altLang="ja-JP" sz="800"/>
                        <a:t>, </a:t>
                      </a:r>
                      <a:r>
                        <a:rPr kumimoji="1" lang="ja-JP" altLang="en-US" sz="800"/>
                        <a:t>疾</a:t>
                      </a:r>
                      <a:r>
                        <a:rPr kumimoji="1" lang="en-US" altLang="ja-JP" sz="800"/>
                        <a:t>, </a:t>
                      </a:r>
                      <a:r>
                        <a:rPr kumimoji="1" lang="ja-JP" altLang="en-US" sz="800"/>
                        <a:t>創</a:t>
                      </a:r>
                      <a:r>
                        <a:rPr kumimoji="1" lang="en-US" altLang="ja-JP" sz="800"/>
                        <a:t>, </a:t>
                      </a:r>
                      <a:r>
                        <a:rPr kumimoji="1" lang="ja-JP" altLang="en-US" sz="800"/>
                        <a:t>壊のアイコン</a:t>
                      </a:r>
                      <a:endParaRPr kumimoji="1" lang="ja-JP" altLang="en-US" sz="1050"/>
                    </a:p>
                  </a:txBody>
                  <a:tcPr/>
                </a:tc>
                <a:tc>
                  <a:txBody>
                    <a:bodyPr/>
                    <a:lstStyle/>
                    <a:p>
                      <a:pPr algn="ctr"/>
                      <a:endParaRPr kumimoji="1" lang="ja-JP" altLang="en-US" sz="1050"/>
                    </a:p>
                  </a:txBody>
                  <a:tcPr/>
                </a:tc>
                <a:tc>
                  <a:txBody>
                    <a:bodyPr/>
                    <a:lstStyle/>
                    <a:p>
                      <a:pPr algn="ctr"/>
                      <a:r>
                        <a:rPr kumimoji="1" lang="ja-JP" altLang="en-US" sz="1050"/>
                        <a:t>〇</a:t>
                      </a:r>
                      <a:endParaRPr kumimoji="1" lang="en-US" altLang="ja-JP" sz="105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レベル</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800"/>
                    </a:p>
                  </a:txBody>
                  <a:tcPr/>
                </a:tc>
                <a:extLst>
                  <a:ext uri="{0D108BD9-81ED-4DB2-BD59-A6C34878D82A}">
                    <a16:rowId xmlns:a16="http://schemas.microsoft.com/office/drawing/2014/main" val="3821976127"/>
                  </a:ext>
                </a:extLst>
              </a:tr>
              <a:tr h="416435">
                <a:tc>
                  <a:txBody>
                    <a:bodyPr/>
                    <a:lstStyle/>
                    <a:p>
                      <a:r>
                        <a:rPr kumimoji="1" lang="ja-JP" altLang="en-US" sz="1050"/>
                        <a:t>効果アイコン</a:t>
                      </a:r>
                      <a:endParaRPr kumimoji="1" lang="en-US" altLang="ja-JP"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尖</a:t>
                      </a:r>
                      <a:r>
                        <a:rPr kumimoji="1" lang="en-US" altLang="ja-JP" sz="800"/>
                        <a:t>, </a:t>
                      </a:r>
                      <a:r>
                        <a:rPr kumimoji="1" lang="ja-JP" altLang="en-US" sz="800"/>
                        <a:t>硬</a:t>
                      </a:r>
                      <a:r>
                        <a:rPr kumimoji="1" lang="en-US" altLang="ja-JP" sz="800"/>
                        <a:t>, </a:t>
                      </a:r>
                      <a:r>
                        <a:rPr kumimoji="1" lang="ja-JP" altLang="en-US" sz="800"/>
                        <a:t>疾</a:t>
                      </a:r>
                      <a:r>
                        <a:rPr kumimoji="1" lang="en-US" altLang="ja-JP" sz="800"/>
                        <a:t>, </a:t>
                      </a:r>
                      <a:r>
                        <a:rPr kumimoji="1" lang="ja-JP" altLang="en-US" sz="800"/>
                        <a:t>創</a:t>
                      </a:r>
                      <a:r>
                        <a:rPr kumimoji="1" lang="en-US" altLang="ja-JP" sz="800"/>
                        <a:t>, </a:t>
                      </a:r>
                      <a:r>
                        <a:rPr kumimoji="1" lang="ja-JP" altLang="en-US" sz="800"/>
                        <a:t>壊</a:t>
                      </a:r>
                      <a:r>
                        <a:rPr kumimoji="1" lang="en-US" altLang="ja-JP" sz="80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バ</a:t>
                      </a:r>
                      <a:r>
                        <a:rPr kumimoji="1" lang="en-US" altLang="ja-JP" sz="800"/>
                        <a:t>, </a:t>
                      </a:r>
                      <a:r>
                        <a:rPr kumimoji="1" lang="ja-JP" altLang="en-US" sz="800"/>
                        <a:t>デ</a:t>
                      </a:r>
                      <a:r>
                        <a:rPr kumimoji="1" lang="en-US" altLang="ja-JP" sz="800"/>
                        <a:t>, </a:t>
                      </a:r>
                      <a:r>
                        <a:rPr kumimoji="1" lang="ja-JP" altLang="en-US" sz="800"/>
                        <a:t>回復</a:t>
                      </a:r>
                      <a:r>
                        <a:rPr kumimoji="1" lang="en-US" altLang="ja-JP" sz="800"/>
                        <a:t>, </a:t>
                      </a:r>
                      <a:r>
                        <a:rPr kumimoji="1" lang="ja-JP" altLang="en-US" sz="800"/>
                        <a:t>無効</a:t>
                      </a:r>
                      <a:endParaRPr kumimoji="1" lang="ja-JP" altLang="en-US" sz="1050"/>
                    </a:p>
                    <a:p>
                      <a:r>
                        <a:rPr kumimoji="1" lang="ja-JP" altLang="en-US" sz="900"/>
                        <a:t>のアイコン</a:t>
                      </a:r>
                      <a:endParaRPr kumimoji="1" lang="en-US" altLang="ja-JP" sz="900"/>
                    </a:p>
                  </a:txBody>
                  <a:tcPr/>
                </a:tc>
                <a:tc>
                  <a:txBody>
                    <a:bodyPr/>
                    <a:lstStyle/>
                    <a:p>
                      <a:pPr algn="ct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1000"/>
                        <a:t>レベル</a:t>
                      </a:r>
                      <a:endParaRPr kumimoji="1" lang="en-US" altLang="ja-JP" sz="1000"/>
                    </a:p>
                  </a:txBody>
                  <a:tcPr/>
                </a:tc>
                <a:tc>
                  <a:txBody>
                    <a:bodyPr/>
                    <a:lstStyle/>
                    <a:p>
                      <a:pPr algn="ctr"/>
                      <a:endParaRPr kumimoji="1" lang="en-US" altLang="ja-JP" sz="1000"/>
                    </a:p>
                  </a:txBody>
                  <a:tcPr/>
                </a:tc>
                <a:tc>
                  <a:txBody>
                    <a:bodyPr/>
                    <a:lstStyle/>
                    <a:p>
                      <a:pPr algn="ctr"/>
                      <a:endParaRPr kumimoji="1" lang="ja-JP" altLang="en-US" sz="1000"/>
                    </a:p>
                  </a:txBody>
                  <a:tcPr/>
                </a:tc>
                <a:tc>
                  <a:txBody>
                    <a:bodyPr/>
                    <a:lstStyle/>
                    <a:p>
                      <a:pPr algn="ctr"/>
                      <a:endParaRPr kumimoji="1" lang="en-US" altLang="ja-JP" sz="800"/>
                    </a:p>
                  </a:txBody>
                  <a:tcPr/>
                </a:tc>
                <a:tc>
                  <a:txBody>
                    <a:bodyPr/>
                    <a:lstStyle/>
                    <a:p>
                      <a:endParaRPr kumimoji="1" lang="ja-JP" altLang="en-US" sz="1050"/>
                    </a:p>
                  </a:txBody>
                  <a:tcPr/>
                </a:tc>
                <a:extLst>
                  <a:ext uri="{0D108BD9-81ED-4DB2-BD59-A6C34878D82A}">
                    <a16:rowId xmlns:a16="http://schemas.microsoft.com/office/drawing/2014/main" val="1043808941"/>
                  </a:ext>
                </a:extLst>
              </a:tr>
              <a:tr h="416435">
                <a:tc>
                  <a:txBody>
                    <a:bodyPr/>
                    <a:lstStyle/>
                    <a:p>
                      <a:r>
                        <a:rPr kumimoji="1" lang="ja-JP" altLang="en-US" sz="1050"/>
                        <a:t>兵科</a:t>
                      </a:r>
                    </a:p>
                  </a:txBody>
                  <a:tcPr/>
                </a:tc>
                <a:tc>
                  <a:txBody>
                    <a:bodyPr/>
                    <a:lstStyle/>
                    <a:p>
                      <a:r>
                        <a:rPr kumimoji="1" lang="ja-JP" altLang="en-US" sz="1050"/>
                        <a:t>略称</a:t>
                      </a:r>
                      <a:r>
                        <a:rPr kumimoji="1" lang="en-US" altLang="ja-JP" sz="1050"/>
                        <a:t>(~4</a:t>
                      </a:r>
                      <a:r>
                        <a:rPr kumimoji="1" lang="ja-JP" altLang="en-US" sz="1050"/>
                        <a:t>文字</a:t>
                      </a:r>
                      <a:r>
                        <a:rPr kumimoji="1" lang="en-US" altLang="ja-JP" sz="1050"/>
                        <a:t>)</a:t>
                      </a:r>
                      <a:endParaRPr kumimoji="1" lang="ja-JP" altLang="en-US" sz="1050"/>
                    </a:p>
                  </a:txBody>
                  <a:tcPr/>
                </a:tc>
                <a:tc>
                  <a:txBody>
                    <a:bodyPr/>
                    <a:lstStyle/>
                    <a:p>
                      <a:pPr algn="ctr"/>
                      <a:r>
                        <a:rPr kumimoji="1" lang="ja-JP" altLang="en-US" sz="1000"/>
                        <a:t>〇</a:t>
                      </a:r>
                      <a:endParaRPr kumimoji="1" lang="en-US" altLang="ja-JP" sz="1000"/>
                    </a:p>
                    <a:p>
                      <a:pPr algn="ctr"/>
                      <a:r>
                        <a:rPr kumimoji="1" lang="ja-JP" altLang="en-US" sz="1000"/>
                        <a:t>略称</a:t>
                      </a:r>
                    </a:p>
                  </a:txBody>
                  <a:tcPr/>
                </a:tc>
                <a:tc>
                  <a:txBody>
                    <a:bodyPr/>
                    <a:lstStyle/>
                    <a:p>
                      <a:pPr algn="ctr"/>
                      <a:endParaRPr kumimoji="1" lang="ja-JP" altLang="en-US" sz="1000">
                        <a:solidFill>
                          <a:srgbClr val="FF0000"/>
                        </a:solidFill>
                      </a:endParaRPr>
                    </a:p>
                  </a:txBody>
                  <a:tcPr/>
                </a:tc>
                <a:tc>
                  <a:txBody>
                    <a:bodyPr/>
                    <a:lstStyle/>
                    <a:p>
                      <a:pPr algn="ctr"/>
                      <a:endParaRPr kumimoji="1" lang="en-US" altLang="ja-JP" sz="7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800"/>
                    </a:p>
                  </a:txBody>
                  <a:tcPr/>
                </a:tc>
                <a:tc>
                  <a:txBody>
                    <a:bodyPr/>
                    <a:lstStyle/>
                    <a:p>
                      <a:endParaRPr kumimoji="1" lang="ja-JP" altLang="en-US" sz="1050"/>
                    </a:p>
                  </a:txBody>
                  <a:tcPr/>
                </a:tc>
                <a:extLst>
                  <a:ext uri="{0D108BD9-81ED-4DB2-BD59-A6C34878D82A}">
                    <a16:rowId xmlns:a16="http://schemas.microsoft.com/office/drawing/2014/main" val="2511169124"/>
                  </a:ext>
                </a:extLst>
              </a:tr>
              <a:tr h="416435">
                <a:tc>
                  <a:txBody>
                    <a:bodyPr/>
                    <a:lstStyle/>
                    <a:p>
                      <a:pPr lvl="0">
                        <a:buNone/>
                      </a:pPr>
                      <a:r>
                        <a:rPr lang="ja-JP" altLang="en-US" sz="1050"/>
                        <a:t>キャラ</a:t>
                      </a:r>
                      <a:endParaRPr kumimoji="1" lang="ja-JP" altLang="en-US" sz="1050"/>
                    </a:p>
                  </a:txBody>
                  <a:tcPr/>
                </a:tc>
                <a:tc>
                  <a:txBody>
                    <a:bodyPr/>
                    <a:lstStyle/>
                    <a:p>
                      <a:pPr lvl="0">
                        <a:buNone/>
                      </a:pPr>
                      <a:r>
                        <a:rPr lang="en-US" altLang="ja-JP" sz="1050"/>
                        <a:t>略称(~4文字)</a:t>
                      </a:r>
                      <a:endParaRPr kumimoji="1" lang="en-US" altLang="ja-JP" sz="1050"/>
                    </a:p>
                  </a:txBody>
                  <a:tcPr/>
                </a:tc>
                <a:tc>
                  <a:txBody>
                    <a:bodyPr/>
                    <a:lstStyle/>
                    <a:p>
                      <a:pPr lvl="0" algn="ctr">
                        <a:buNone/>
                      </a:pPr>
                      <a:endParaRPr kumimoji="1" lang="ja-JP" altLang="en-US" sz="1000"/>
                    </a:p>
                  </a:txBody>
                  <a:tcPr/>
                </a:tc>
                <a:tc>
                  <a:txBody>
                    <a:bodyPr/>
                    <a:lstStyle/>
                    <a:p>
                      <a:pPr lvl="0" algn="ctr">
                        <a:buNone/>
                      </a:pPr>
                      <a:endParaRPr kumimoji="1" lang="ja-JP" altLang="en-US" sz="1000">
                        <a:solidFill>
                          <a:srgbClr val="FF0000"/>
                        </a:solidFill>
                      </a:endParaRPr>
                    </a:p>
                  </a:txBody>
                  <a:tcPr/>
                </a:tc>
                <a:tc>
                  <a:txBody>
                    <a:bodyPr/>
                    <a:lstStyle/>
                    <a:p>
                      <a:pPr lvl="0" algn="ctr">
                        <a:buNone/>
                      </a:pPr>
                      <a:r>
                        <a:rPr kumimoji="1" lang="ja-JP" altLang="en-US" sz="900"/>
                        <a:t>〇</a:t>
                      </a:r>
                      <a:endParaRPr kumimoji="1" lang="en-US" altLang="ja-JP" sz="900"/>
                    </a:p>
                    <a:p>
                      <a:pPr algn="ctr"/>
                      <a:r>
                        <a:rPr kumimoji="1" lang="ja-JP" altLang="en-US" sz="800"/>
                        <a:t>レベル</a:t>
                      </a:r>
                    </a:p>
                  </a:txBody>
                  <a:tcPr/>
                </a:tc>
                <a:tc>
                  <a:txBody>
                    <a:bodyPr/>
                    <a:lstStyle/>
                    <a:p>
                      <a:pPr lvl="0" algn="ctr">
                        <a:buNone/>
                      </a:pPr>
                      <a:endParaRPr kumimoji="1" lang="ja-JP" altLang="en-US" sz="1000"/>
                    </a:p>
                  </a:txBody>
                  <a:tcPr/>
                </a:tc>
                <a:tc>
                  <a:txBody>
                    <a:bodyPr/>
                    <a:lstStyle/>
                    <a:p>
                      <a:pPr marL="0" lvl="0" indent="0" algn="ctr" defTabSz="914400">
                        <a:lnSpc>
                          <a:spcPct val="100000"/>
                        </a:lnSpc>
                        <a:spcBef>
                          <a:spcPts val="0"/>
                        </a:spcBef>
                        <a:spcAft>
                          <a:spcPts val="0"/>
                        </a:spcAft>
                        <a:buClrTx/>
                        <a:buSzTx/>
                        <a:buNone/>
                        <a:tabLst/>
                        <a:defRPr/>
                      </a:pPr>
                      <a:endParaRPr kumimoji="1" lang="en-US" altLang="ja-JP" sz="800"/>
                    </a:p>
                  </a:txBody>
                  <a:tcPr/>
                </a:tc>
                <a:tc>
                  <a:txBody>
                    <a:bodyPr/>
                    <a:lstStyle/>
                    <a:p>
                      <a:pPr lvl="0">
                        <a:buNone/>
                      </a:pPr>
                      <a:r>
                        <a:rPr kumimoji="1" lang="ja-JP" altLang="en-US" sz="1050"/>
                        <a:t>武器：選択したキャラが装備できるものを表示</a:t>
                      </a:r>
                    </a:p>
                  </a:txBody>
                  <a:tcPr/>
                </a:tc>
                <a:extLst>
                  <a:ext uri="{0D108BD9-81ED-4DB2-BD59-A6C34878D82A}">
                    <a16:rowId xmlns:a16="http://schemas.microsoft.com/office/drawing/2014/main" val="407931360"/>
                  </a:ext>
                </a:extLst>
              </a:tr>
            </a:tbl>
          </a:graphicData>
        </a:graphic>
      </p:graphicFrame>
      <p:sp>
        <p:nvSpPr>
          <p:cNvPr id="51" name="AutoShape 2">
            <a:extLst>
              <a:ext uri="{FF2B5EF4-FFF2-40B4-BE49-F238E27FC236}">
                <a16:creationId xmlns:a16="http://schemas.microsoft.com/office/drawing/2014/main" id="{3E00F6E0-6EAB-454D-8FE4-8CF89F2F6370}"/>
              </a:ext>
            </a:extLst>
          </p:cNvPr>
          <p:cNvSpPr>
            <a:spLocks noChangeAspect="1" noChangeArrowheads="1"/>
          </p:cNvSpPr>
          <p:nvPr/>
        </p:nvSpPr>
        <p:spPr bwMode="auto">
          <a:xfrm>
            <a:off x="4387849" y="32672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AutoShape 4">
            <a:extLst>
              <a:ext uri="{FF2B5EF4-FFF2-40B4-BE49-F238E27FC236}">
                <a16:creationId xmlns:a16="http://schemas.microsoft.com/office/drawing/2014/main" id="{E4ED1FF4-524A-4D67-AF21-E80A57E84576}"/>
              </a:ext>
            </a:extLst>
          </p:cNvPr>
          <p:cNvSpPr>
            <a:spLocks noChangeAspect="1" noChangeArrowheads="1"/>
          </p:cNvSpPr>
          <p:nvPr/>
        </p:nvSpPr>
        <p:spPr bwMode="auto">
          <a:xfrm>
            <a:off x="4540249" y="34196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403558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862019C5-00E9-41A5-9532-D7339FCE7FA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ADFC20C-4318-4688-A7FF-E7F563A3EAC9}"/>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grpSp>
        <p:nvGrpSpPr>
          <p:cNvPr id="6" name="グループ化 5">
            <a:extLst>
              <a:ext uri="{FF2B5EF4-FFF2-40B4-BE49-F238E27FC236}">
                <a16:creationId xmlns:a16="http://schemas.microsoft.com/office/drawing/2014/main" id="{81DB7AF4-979A-4269-95D4-E0CAA305A2FD}"/>
              </a:ext>
            </a:extLst>
          </p:cNvPr>
          <p:cNvGrpSpPr/>
          <p:nvPr/>
        </p:nvGrpSpPr>
        <p:grpSpPr>
          <a:xfrm>
            <a:off x="927600" y="1259074"/>
            <a:ext cx="1013577" cy="1060579"/>
            <a:chOff x="3499594" y="170972"/>
            <a:chExt cx="1013577" cy="1060579"/>
          </a:xfrm>
        </p:grpSpPr>
        <p:pic>
          <p:nvPicPr>
            <p:cNvPr id="7" name="図 6">
              <a:extLst>
                <a:ext uri="{FF2B5EF4-FFF2-40B4-BE49-F238E27FC236}">
                  <a16:creationId xmlns:a16="http://schemas.microsoft.com/office/drawing/2014/main" id="{EF15F2BC-D8AB-4698-8850-6F7B16CBB0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998" t="2071" r="24142" b="53496"/>
            <a:stretch/>
          </p:blipFill>
          <p:spPr>
            <a:xfrm>
              <a:off x="3557329" y="170972"/>
              <a:ext cx="955842" cy="1019146"/>
            </a:xfrm>
            <a:prstGeom prst="rect">
              <a:avLst/>
            </a:prstGeom>
          </p:spPr>
        </p:pic>
        <p:sp>
          <p:nvSpPr>
            <p:cNvPr id="8" name="正方形/長方形 7">
              <a:extLst>
                <a:ext uri="{FF2B5EF4-FFF2-40B4-BE49-F238E27FC236}">
                  <a16:creationId xmlns:a16="http://schemas.microsoft.com/office/drawing/2014/main" id="{2B40F29A-DDAF-4ABF-B197-37DBA82C8EB4}"/>
                </a:ext>
              </a:extLst>
            </p:cNvPr>
            <p:cNvSpPr/>
            <p:nvPr/>
          </p:nvSpPr>
          <p:spPr>
            <a:xfrm>
              <a:off x="3524924" y="950004"/>
              <a:ext cx="986929" cy="250568"/>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ブローチ 8">
              <a:extLst>
                <a:ext uri="{FF2B5EF4-FFF2-40B4-BE49-F238E27FC236}">
                  <a16:creationId xmlns:a16="http://schemas.microsoft.com/office/drawing/2014/main" id="{1B203DCA-071A-4E88-B36A-3C88EE1BB828}"/>
                </a:ext>
              </a:extLst>
            </p:cNvPr>
            <p:cNvSpPr/>
            <p:nvPr/>
          </p:nvSpPr>
          <p:spPr>
            <a:xfrm>
              <a:off x="3582947" y="207786"/>
              <a:ext cx="203423" cy="203423"/>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9E589673-9DB5-4E1C-B561-09F74C6EA230}"/>
                </a:ext>
              </a:extLst>
            </p:cNvPr>
            <p:cNvSpPr txBox="1"/>
            <p:nvPr/>
          </p:nvSpPr>
          <p:spPr>
            <a:xfrm>
              <a:off x="3499594" y="977635"/>
              <a:ext cx="535656" cy="253916"/>
            </a:xfrm>
            <a:prstGeom prst="rect">
              <a:avLst/>
            </a:prstGeom>
            <a:noFill/>
            <a:ln>
              <a:noFill/>
            </a:ln>
          </p:spPr>
          <p:txBody>
            <a:bodyPr wrap="square" rtlCol="0">
              <a:spAutoFit/>
            </a:bodyPr>
            <a:lstStyle/>
            <a:p>
              <a:r>
                <a:rPr kumimoji="1" lang="ja-JP" altLang="en-US" sz="1050" b="1">
                  <a:ln w="3175">
                    <a:solidFill>
                      <a:schemeClr val="tx1"/>
                    </a:solidFill>
                  </a:ln>
                  <a:solidFill>
                    <a:srgbClr val="FFFF00"/>
                  </a:solidFill>
                </a:rPr>
                <a:t>☆５</a:t>
              </a:r>
              <a:endParaRPr kumimoji="1" lang="ja-JP" altLang="en-US" sz="1200" b="1">
                <a:ln w="3175">
                  <a:solidFill>
                    <a:schemeClr val="tx1"/>
                  </a:solidFill>
                </a:ln>
                <a:solidFill>
                  <a:srgbClr val="FFFF00"/>
                </a:solidFill>
              </a:endParaRPr>
            </a:p>
          </p:txBody>
        </p:sp>
      </p:grpSp>
      <p:sp>
        <p:nvSpPr>
          <p:cNvPr id="11" name="テキスト ボックス 10">
            <a:extLst>
              <a:ext uri="{FF2B5EF4-FFF2-40B4-BE49-F238E27FC236}">
                <a16:creationId xmlns:a16="http://schemas.microsoft.com/office/drawing/2014/main" id="{70C9C24D-2462-420F-986E-B7DE5F6306CB}"/>
              </a:ext>
            </a:extLst>
          </p:cNvPr>
          <p:cNvSpPr txBox="1"/>
          <p:nvPr/>
        </p:nvSpPr>
        <p:spPr>
          <a:xfrm>
            <a:off x="1495661" y="2065737"/>
            <a:ext cx="612440" cy="253916"/>
          </a:xfrm>
          <a:prstGeom prst="rect">
            <a:avLst/>
          </a:prstGeom>
          <a:noFill/>
        </p:spPr>
        <p:txBody>
          <a:bodyPr wrap="square" rtlCol="0">
            <a:spAutoFit/>
          </a:bodyPr>
          <a:lstStyle/>
          <a:p>
            <a:r>
              <a:rPr kumimoji="1" lang="en-US" altLang="ja-JP" sz="1050" b="1">
                <a:latin typeface="+mn-ea"/>
              </a:rPr>
              <a:t>LV99</a:t>
            </a:r>
          </a:p>
        </p:txBody>
      </p:sp>
      <p:sp>
        <p:nvSpPr>
          <p:cNvPr id="12" name="テキスト ボックス 11">
            <a:extLst>
              <a:ext uri="{FF2B5EF4-FFF2-40B4-BE49-F238E27FC236}">
                <a16:creationId xmlns:a16="http://schemas.microsoft.com/office/drawing/2014/main" id="{AF8A1CA5-368E-403A-AEBA-692C5D9144C5}"/>
              </a:ext>
            </a:extLst>
          </p:cNvPr>
          <p:cNvSpPr txBox="1"/>
          <p:nvPr/>
        </p:nvSpPr>
        <p:spPr>
          <a:xfrm>
            <a:off x="927600" y="4481187"/>
            <a:ext cx="2986060" cy="430887"/>
          </a:xfrm>
          <a:prstGeom prst="rect">
            <a:avLst/>
          </a:prstGeom>
          <a:noFill/>
        </p:spPr>
        <p:txBody>
          <a:bodyPr wrap="square" rtlCol="0">
            <a:spAutoFit/>
          </a:bodyPr>
          <a:lstStyle/>
          <a:p>
            <a:r>
              <a:rPr kumimoji="1" lang="ja-JP" altLang="en-US" sz="1100">
                <a:latin typeface="+mn-ea"/>
              </a:rPr>
              <a:t>アイコン下部にテキストがある場合は、</a:t>
            </a:r>
            <a:endParaRPr kumimoji="1" lang="en-US" altLang="ja-JP" sz="1100">
              <a:latin typeface="+mn-ea"/>
            </a:endParaRPr>
          </a:p>
          <a:p>
            <a:r>
              <a:rPr kumimoji="1" lang="ja-JP" altLang="en-US" sz="1100">
                <a:latin typeface="+mn-ea"/>
              </a:rPr>
              <a:t>含めて長方形のアイコンとして管理。</a:t>
            </a:r>
            <a:endParaRPr kumimoji="1" lang="en-US" altLang="ja-JP" sz="1100">
              <a:latin typeface="+mn-ea"/>
            </a:endParaRPr>
          </a:p>
        </p:txBody>
      </p:sp>
      <p:pic>
        <p:nvPicPr>
          <p:cNvPr id="13" name="グラフィックス 12" descr="鎖錠">
            <a:extLst>
              <a:ext uri="{FF2B5EF4-FFF2-40B4-BE49-F238E27FC236}">
                <a16:creationId xmlns:a16="http://schemas.microsoft.com/office/drawing/2014/main" id="{DF04FE6F-9AE9-46AE-B832-9B1BBDE3F3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206" y="1295325"/>
            <a:ext cx="315589" cy="315589"/>
          </a:xfrm>
          <a:prstGeom prst="rect">
            <a:avLst/>
          </a:prstGeom>
        </p:spPr>
      </p:pic>
      <p:pic>
        <p:nvPicPr>
          <p:cNvPr id="14" name="図 13" descr="スクリーンショット が含まれている画像&#10;&#10;自動的に生成された説明">
            <a:extLst>
              <a:ext uri="{FF2B5EF4-FFF2-40B4-BE49-F238E27FC236}">
                <a16:creationId xmlns:a16="http://schemas.microsoft.com/office/drawing/2014/main" id="{6FF51371-D380-437F-922C-6C3A41423F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3462" b="25256"/>
          <a:stretch/>
        </p:blipFill>
        <p:spPr>
          <a:xfrm>
            <a:off x="927600" y="2820990"/>
            <a:ext cx="3857625" cy="1459523"/>
          </a:xfrm>
          <a:prstGeom prst="rect">
            <a:avLst/>
          </a:prstGeom>
        </p:spPr>
      </p:pic>
      <p:pic>
        <p:nvPicPr>
          <p:cNvPr id="15" name="図 14" descr="写真, 多い, 覆い, 束 が含まれている画像&#10;&#10;自動的に生成された説明">
            <a:extLst>
              <a:ext uri="{FF2B5EF4-FFF2-40B4-BE49-F238E27FC236}">
                <a16:creationId xmlns:a16="http://schemas.microsoft.com/office/drawing/2014/main" id="{B4B10795-EF05-48CD-9CA4-D7CC534B356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4832" b="36235"/>
          <a:stretch/>
        </p:blipFill>
        <p:spPr>
          <a:xfrm>
            <a:off x="4887225" y="2820990"/>
            <a:ext cx="3857625" cy="2669972"/>
          </a:xfrm>
          <a:prstGeom prst="rect">
            <a:avLst/>
          </a:prstGeom>
        </p:spPr>
      </p:pic>
      <p:sp>
        <p:nvSpPr>
          <p:cNvPr id="16" name="テキスト ボックス 15">
            <a:extLst>
              <a:ext uri="{FF2B5EF4-FFF2-40B4-BE49-F238E27FC236}">
                <a16:creationId xmlns:a16="http://schemas.microsoft.com/office/drawing/2014/main" id="{1DFBB2E5-CE32-49E7-A1A4-C3D680DB299F}"/>
              </a:ext>
            </a:extLst>
          </p:cNvPr>
          <p:cNvSpPr txBox="1"/>
          <p:nvPr/>
        </p:nvSpPr>
        <p:spPr>
          <a:xfrm>
            <a:off x="2255239" y="1259074"/>
            <a:ext cx="2986060" cy="1077218"/>
          </a:xfrm>
          <a:prstGeom prst="rect">
            <a:avLst/>
          </a:prstGeom>
          <a:noFill/>
        </p:spPr>
        <p:txBody>
          <a:bodyPr wrap="square" rtlCol="0">
            <a:spAutoFit/>
          </a:bodyPr>
          <a:lstStyle/>
          <a:p>
            <a:r>
              <a:rPr kumimoji="1" lang="ja-JP" altLang="en-US" sz="1600">
                <a:latin typeface="+mn-ea"/>
              </a:rPr>
              <a:t>左上：属性</a:t>
            </a:r>
            <a:endParaRPr kumimoji="1" lang="en-US" altLang="ja-JP" sz="1600">
              <a:latin typeface="+mn-ea"/>
            </a:endParaRPr>
          </a:p>
          <a:p>
            <a:r>
              <a:rPr kumimoji="1" lang="ja-JP" altLang="en-US" sz="1600">
                <a:latin typeface="+mn-ea"/>
              </a:rPr>
              <a:t>左下：レア度</a:t>
            </a:r>
            <a:endParaRPr kumimoji="1" lang="en-US" altLang="ja-JP" sz="1600">
              <a:latin typeface="+mn-ea"/>
            </a:endParaRPr>
          </a:p>
          <a:p>
            <a:r>
              <a:rPr kumimoji="1" lang="ja-JP" altLang="en-US" sz="1600">
                <a:latin typeface="+mn-ea"/>
              </a:rPr>
              <a:t>右上：ロック・お気に入り</a:t>
            </a:r>
            <a:endParaRPr kumimoji="1" lang="en-US" altLang="ja-JP" sz="1600">
              <a:latin typeface="+mn-ea"/>
            </a:endParaRPr>
          </a:p>
          <a:p>
            <a:r>
              <a:rPr kumimoji="1" lang="ja-JP" altLang="en-US" sz="1600">
                <a:latin typeface="+mn-ea"/>
              </a:rPr>
              <a:t>右下：テキスト</a:t>
            </a:r>
            <a:endParaRPr kumimoji="1" lang="en-US" altLang="ja-JP" sz="1600">
              <a:latin typeface="+mn-ea"/>
            </a:endParaRPr>
          </a:p>
        </p:txBody>
      </p:sp>
      <p:sp>
        <p:nvSpPr>
          <p:cNvPr id="17" name="テキスト ボックス 16">
            <a:extLst>
              <a:ext uri="{FF2B5EF4-FFF2-40B4-BE49-F238E27FC236}">
                <a16:creationId xmlns:a16="http://schemas.microsoft.com/office/drawing/2014/main" id="{C06470FF-AA78-4124-91AD-3F9066E1B83B}"/>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endParaRPr kumimoji="1" lang="en-US" altLang="ja-JP" sz="1400">
              <a:latin typeface="+mn-ea"/>
            </a:endParaRPr>
          </a:p>
        </p:txBody>
      </p:sp>
      <p:sp>
        <p:nvSpPr>
          <p:cNvPr id="18" name="テキスト ボックス 17">
            <a:extLst>
              <a:ext uri="{FF2B5EF4-FFF2-40B4-BE49-F238E27FC236}">
                <a16:creationId xmlns:a16="http://schemas.microsoft.com/office/drawing/2014/main" id="{3BF3B5C3-0811-4CE3-8F9B-63AF0DAC87FA}"/>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●アイコン表示例</a:t>
            </a:r>
          </a:p>
        </p:txBody>
      </p:sp>
    </p:spTree>
    <p:extLst>
      <p:ext uri="{BB962C8B-B14F-4D97-AF65-F5344CB8AC3E}">
        <p14:creationId xmlns:p14="http://schemas.microsoft.com/office/powerpoint/2010/main" val="446396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装備ＴＯＰ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57826" cy="307777"/>
          </a:xfrm>
          <a:prstGeom prst="rect">
            <a:avLst/>
          </a:prstGeom>
          <a:noFill/>
        </p:spPr>
        <p:txBody>
          <a:bodyPr wrap="none" rtlCol="0">
            <a:spAutoFit/>
          </a:bodyPr>
          <a:lstStyle/>
          <a:p>
            <a:r>
              <a:rPr kumimoji="1" lang="en-US" altLang="ja-JP" sz="1400" b="1"/>
              <a:t>1. eq100.</a:t>
            </a:r>
            <a:r>
              <a:rPr kumimoji="1" lang="ja-JP" altLang="en-US" sz="1400" b="1"/>
              <a:t>装備</a:t>
            </a:r>
            <a:r>
              <a:rPr kumimoji="1" lang="en-US" altLang="ja-JP" sz="1400" b="1"/>
              <a:t>TOP</a:t>
            </a:r>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71" y="223670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112110" y="27855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717684" cy="3477875"/>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受け取れる状態になった結晶の数をバッジで表示する。 </a:t>
            </a:r>
            <a:endParaRPr kumimoji="1" lang="en-US" altLang="ja-JP" sz="1000"/>
          </a:p>
          <a:p>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a:p>
            <a:endParaRPr kumimoji="1" lang="en-US" altLang="ja-JP" sz="1000"/>
          </a:p>
          <a:p>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32065" y="32881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69803" y="2706252"/>
            <a:ext cx="268589" cy="2575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29</a:t>
            </a:fld>
            <a:endParaRPr kumimoji="1" lang="ja-JP" altLang="en-US"/>
          </a:p>
        </p:txBody>
      </p:sp>
      <p:sp>
        <p:nvSpPr>
          <p:cNvPr id="37" name="四角形: 角を丸くする 54">
            <a:extLst>
              <a:ext uri="{FF2B5EF4-FFF2-40B4-BE49-F238E27FC236}">
                <a16:creationId xmlns:a16="http://schemas.microsoft.com/office/drawing/2014/main" id="{E39E7337-DE4B-44D3-A3C4-D17FB0DB302B}"/>
              </a:ext>
            </a:extLst>
          </p:cNvPr>
          <p:cNvSpPr/>
          <p:nvPr/>
        </p:nvSpPr>
        <p:spPr>
          <a:xfrm>
            <a:off x="6132065" y="37785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sp>
        <p:nvSpPr>
          <p:cNvPr id="43" name="四角形: 角を丸くする 42">
            <a:extLst>
              <a:ext uri="{FF2B5EF4-FFF2-40B4-BE49-F238E27FC236}">
                <a16:creationId xmlns:a16="http://schemas.microsoft.com/office/drawing/2014/main" id="{2FA32632-19A0-40DC-8544-CB21EFA89E34}"/>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1894109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0B604FC3-2CCB-4680-BCF4-E80BE00D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4" y="2196879"/>
            <a:ext cx="479844" cy="847629"/>
          </a:xfrm>
          <a:prstGeom prst="rect">
            <a:avLst/>
          </a:prstGeom>
          <a:noFill/>
          <a:extLst>
            <a:ext uri="{909E8E84-426E-40DD-AFC4-6F175D3DCCD1}">
              <a14:hiddenFill xmlns:a14="http://schemas.microsoft.com/office/drawing/2010/main">
                <a:solidFill>
                  <a:srgbClr val="FFFFFF"/>
                </a:solidFill>
              </a14:hiddenFill>
            </a:ext>
          </a:extLst>
        </p:spPr>
      </p:pic>
      <p:pic>
        <p:nvPicPr>
          <p:cNvPr id="58" name="図 57">
            <a:extLst>
              <a:ext uri="{FF2B5EF4-FFF2-40B4-BE49-F238E27FC236}">
                <a16:creationId xmlns:a16="http://schemas.microsoft.com/office/drawing/2014/main" id="{3E37A266-3C83-45AF-B41B-F8C1EE764E6D}"/>
              </a:ext>
            </a:extLst>
          </p:cNvPr>
          <p:cNvPicPr>
            <a:picLocks noChangeAspect="1"/>
          </p:cNvPicPr>
          <p:nvPr/>
        </p:nvPicPr>
        <p:blipFill>
          <a:blip r:embed="rId3"/>
          <a:stretch>
            <a:fillRect/>
          </a:stretch>
        </p:blipFill>
        <p:spPr>
          <a:xfrm>
            <a:off x="5024945" y="2109193"/>
            <a:ext cx="622620" cy="1001240"/>
          </a:xfrm>
          <a:prstGeom prst="rect">
            <a:avLst/>
          </a:prstGeom>
        </p:spPr>
      </p:pic>
      <p:sp>
        <p:nvSpPr>
          <p:cNvPr id="111" name="正方形/長方形 110">
            <a:hlinkClick r:id="" action="ppaction://noaction"/>
            <a:extLst>
              <a:ext uri="{FF2B5EF4-FFF2-40B4-BE49-F238E27FC236}">
                <a16:creationId xmlns:a16="http://schemas.microsoft.com/office/drawing/2014/main" id="{0FB819E0-C19C-4B04-8470-C4E4F0A9438D}"/>
              </a:ext>
            </a:extLst>
          </p:cNvPr>
          <p:cNvSpPr/>
          <p:nvPr/>
        </p:nvSpPr>
        <p:spPr>
          <a:xfrm>
            <a:off x="2562057" y="4256682"/>
            <a:ext cx="998992" cy="200055"/>
          </a:xfrm>
          <a:prstGeom prst="rect">
            <a:avLst/>
          </a:prstGeom>
        </p:spPr>
        <p:txBody>
          <a:bodyPr wrap="none">
            <a:spAutoFit/>
          </a:bodyPr>
          <a:lstStyle/>
          <a:p>
            <a:pPr algn="ctr"/>
            <a:r>
              <a:rPr lang="en-US" altLang="ja-JP" sz="700">
                <a:hlinkClick r:id="" action="ppaction://noaction"/>
              </a:rPr>
              <a:t>ex100.</a:t>
            </a:r>
            <a:r>
              <a:rPr lang="ja-JP" altLang="en-US" sz="700">
                <a:hlinkClick r:id="" action="ppaction://noaction"/>
              </a:rPr>
              <a:t>抽出欠片選択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4"/>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196893" y="1931520"/>
            <a:ext cx="825867" cy="200055"/>
          </a:xfrm>
          <a:prstGeom prst="rect">
            <a:avLst/>
          </a:prstGeom>
        </p:spPr>
        <p:txBody>
          <a:bodyPr wrap="none">
            <a:spAutoFit/>
          </a:bodyPr>
          <a:lstStyle/>
          <a:p>
            <a:r>
              <a:rPr lang="en-US" altLang="ja-JP" sz="700">
                <a:hlinkClick r:id="rId5" action="ppaction://hlinksldjump"/>
              </a:rPr>
              <a:t>co100.</a:t>
            </a:r>
            <a:r>
              <a:rPr lang="ja-JP" altLang="en-US" sz="700">
                <a:hlinkClick r:id="rId5" action="ppaction://hlinksldjump"/>
              </a:rPr>
              <a:t>部隊</a:t>
            </a:r>
            <a:r>
              <a:rPr lang="en-US" altLang="ja-JP" sz="700">
                <a:hlinkClick r:id="rId5"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6" action="ppaction://hlinksldjump"/>
            <a:extLst>
              <a:ext uri="{FF2B5EF4-FFF2-40B4-BE49-F238E27FC236}">
                <a16:creationId xmlns:a16="http://schemas.microsoft.com/office/drawing/2014/main" id="{51CE9C88-81DE-4723-9E7F-78A621DEADEE}"/>
              </a:ext>
            </a:extLst>
          </p:cNvPr>
          <p:cNvSpPr/>
          <p:nvPr/>
        </p:nvSpPr>
        <p:spPr>
          <a:xfrm>
            <a:off x="2483624" y="1934487"/>
            <a:ext cx="1016625" cy="200055"/>
          </a:xfrm>
          <a:prstGeom prst="rect">
            <a:avLst/>
          </a:prstGeom>
        </p:spPr>
        <p:txBody>
          <a:bodyPr wrap="none">
            <a:spAutoFit/>
          </a:bodyPr>
          <a:lstStyle/>
          <a:p>
            <a:pPr algn="ctr"/>
            <a:r>
              <a:rPr lang="en-US" altLang="ja-JP" sz="700">
                <a:hlinkClick r:id="rId6" action="ppaction://hlinksldjump"/>
              </a:rPr>
              <a:t>eq110.</a:t>
            </a:r>
            <a:r>
              <a:rPr lang="ja-JP" altLang="en-US" sz="700">
                <a:hlinkClick r:id="rId6"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7" action="ppaction://hlinksldjump"/>
              </a:rPr>
              <a:t>TR</a:t>
            </a:r>
            <a:r>
              <a:rPr lang="ja-JP" altLang="en-US" sz="700">
                <a:hlinkClick r:id="rId7" action="ppaction://hlinksldjump"/>
              </a:rPr>
              <a:t>カード</a:t>
            </a:r>
            <a:r>
              <a:rPr lang="en-US" altLang="ja-JP" sz="700">
                <a:hlinkClick r:id="rId7"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8" action="ppaction://hlinksldjump"/>
            <a:extLst>
              <a:ext uri="{FF2B5EF4-FFF2-40B4-BE49-F238E27FC236}">
                <a16:creationId xmlns:a16="http://schemas.microsoft.com/office/drawing/2014/main" id="{57E521F0-9B46-46B9-90CE-1558EE7D77A8}"/>
              </a:ext>
            </a:extLst>
          </p:cNvPr>
          <p:cNvSpPr/>
          <p:nvPr/>
        </p:nvSpPr>
        <p:spPr>
          <a:xfrm>
            <a:off x="1253666" y="1943160"/>
            <a:ext cx="1074333" cy="200055"/>
          </a:xfrm>
          <a:prstGeom prst="rect">
            <a:avLst/>
          </a:prstGeom>
        </p:spPr>
        <p:txBody>
          <a:bodyPr wrap="none">
            <a:spAutoFit/>
          </a:bodyPr>
          <a:lstStyle/>
          <a:p>
            <a:pPr algn="ctr"/>
            <a:r>
              <a:rPr lang="en-US" altLang="ja-JP" sz="700">
                <a:hlinkClick r:id="rId9" action="ppaction://hlinksldjump"/>
              </a:rPr>
              <a:t>eq100.</a:t>
            </a:r>
            <a:r>
              <a:rPr lang="ja-JP" altLang="en-US" sz="700">
                <a:hlinkClick r:id="rId9" action="ppaction://hlinksldjump"/>
              </a:rPr>
              <a:t>装備</a:t>
            </a:r>
            <a:r>
              <a:rPr lang="en-US" altLang="ja-JP" sz="700">
                <a:hlinkClick r:id="rId9" action="ppaction://hlinksldjump"/>
              </a:rPr>
              <a:t>TOP(</a:t>
            </a:r>
            <a:r>
              <a:rPr lang="ja-JP" altLang="en-US" sz="700">
                <a:hlinkClick r:id="rId9" action="ppaction://hlinksldjump"/>
              </a:rPr>
              <a:t>武器</a:t>
            </a:r>
            <a:r>
              <a:rPr lang="en-US" altLang="ja-JP" sz="700">
                <a:hlinkClick r:id="rId9"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465947" y="5384852"/>
            <a:ext cx="1106393" cy="200055"/>
          </a:xfrm>
          <a:prstGeom prst="rect">
            <a:avLst/>
          </a:prstGeom>
        </p:spPr>
        <p:txBody>
          <a:bodyPr wrap="none">
            <a:spAutoFit/>
          </a:bodyPr>
          <a:lstStyle/>
          <a:p>
            <a:r>
              <a:rPr lang="en-US" altLang="ja-JP" sz="700">
                <a:hlinkClick r:id="" action="ppaction://noaction"/>
              </a:rPr>
              <a:t>eq300.</a:t>
            </a:r>
            <a:r>
              <a:rPr lang="ja-JP" altLang="en-US" sz="700">
                <a:hlinkClick r:id="" action="ppaction://noaction"/>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591244" y="1927104"/>
            <a:ext cx="1016625" cy="200055"/>
          </a:xfrm>
          <a:prstGeom prst="rect">
            <a:avLst/>
          </a:prstGeom>
        </p:spPr>
        <p:txBody>
          <a:bodyPr wrap="none">
            <a:spAutoFit/>
          </a:bodyPr>
          <a:lstStyle/>
          <a:p>
            <a:pPr algn="ctr"/>
            <a:r>
              <a:rPr lang="en-US" altLang="ja-JP" sz="700">
                <a:hlinkClick r:id="" action="ppaction://noaction"/>
              </a:rPr>
              <a:t>eq120.</a:t>
            </a:r>
            <a:r>
              <a:rPr lang="ja-JP" altLang="en-US" sz="700">
                <a:hlinkClick r:id="" action="ppaction://noaction"/>
              </a:rPr>
              <a:t>武器強化画面</a:t>
            </a:r>
            <a:endParaRPr lang="ja-JP" altLang="en-US" sz="700"/>
          </a:p>
        </p:txBody>
      </p:sp>
      <p:sp>
        <p:nvSpPr>
          <p:cNvPr id="92" name="正方形/長方形 91">
            <a:hlinkClick r:id="" action="ppaction://noaction"/>
            <a:extLst>
              <a:ext uri="{FF2B5EF4-FFF2-40B4-BE49-F238E27FC236}">
                <a16:creationId xmlns:a16="http://schemas.microsoft.com/office/drawing/2014/main" id="{B9227C35-BBD5-4943-9F73-B30242807570}"/>
              </a:ext>
            </a:extLst>
          </p:cNvPr>
          <p:cNvSpPr/>
          <p:nvPr/>
        </p:nvSpPr>
        <p:spPr>
          <a:xfrm>
            <a:off x="4763020" y="3095663"/>
            <a:ext cx="1146469" cy="200055"/>
          </a:xfrm>
          <a:prstGeom prst="rect">
            <a:avLst/>
          </a:prstGeom>
        </p:spPr>
        <p:txBody>
          <a:bodyPr wrap="none">
            <a:spAutoFit/>
          </a:bodyPr>
          <a:lstStyle/>
          <a:p>
            <a:pPr algn="ctr"/>
            <a:r>
              <a:rPr lang="en-US" altLang="ja-JP" sz="700">
                <a:hlinkClick r:id="" action="ppaction://noaction"/>
              </a:rPr>
              <a:t>eq220.</a:t>
            </a:r>
            <a:r>
              <a:rPr lang="ja-JP" altLang="en-US" sz="700">
                <a:hlinkClick r:id="" action="ppaction://noaction"/>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5887399" y="3095663"/>
            <a:ext cx="1197765" cy="200055"/>
          </a:xfrm>
          <a:prstGeom prst="rect">
            <a:avLst/>
          </a:prstGeom>
        </p:spPr>
        <p:txBody>
          <a:bodyPr wrap="none">
            <a:spAutoFit/>
          </a:bodyPr>
          <a:lstStyle/>
          <a:p>
            <a:pPr algn="ctr"/>
            <a:r>
              <a:rPr lang="en-US" altLang="ja-JP" sz="700">
                <a:hlinkClick r:id="" action="ppaction://noaction"/>
              </a:rPr>
              <a:t>eq220a.</a:t>
            </a:r>
            <a:r>
              <a:rPr lang="ja-JP" altLang="en-US" sz="700">
                <a:hlinkClick r:id="" action="ppaction://noaction"/>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01237" y="1927104"/>
            <a:ext cx="1016625" cy="200055"/>
          </a:xfrm>
          <a:prstGeom prst="rect">
            <a:avLst/>
          </a:prstGeom>
        </p:spPr>
        <p:txBody>
          <a:bodyPr wrap="none">
            <a:spAutoFit/>
          </a:bodyPr>
          <a:lstStyle/>
          <a:p>
            <a:r>
              <a:rPr lang="en-US" altLang="ja-JP" sz="700">
                <a:hlinkClick r:id="" action="ppaction://noaction"/>
              </a:rPr>
              <a:t>eq130.</a:t>
            </a:r>
            <a:r>
              <a:rPr lang="ja-JP" altLang="en-US" sz="700">
                <a:hlinkClick r:id="" action="ppaction://noaction"/>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02948" y="3082823"/>
            <a:ext cx="1196161" cy="200055"/>
          </a:xfrm>
          <a:prstGeom prst="rect">
            <a:avLst/>
          </a:prstGeom>
        </p:spPr>
        <p:txBody>
          <a:bodyPr wrap="none">
            <a:spAutoFit/>
          </a:bodyPr>
          <a:lstStyle/>
          <a:p>
            <a:pPr algn="ctr"/>
            <a:r>
              <a:rPr lang="en-US" altLang="ja-JP" sz="700">
                <a:hlinkClick r:id="" action="ppaction://noaction"/>
              </a:rPr>
              <a:t>eq200.</a:t>
            </a:r>
            <a:r>
              <a:rPr lang="ja-JP" altLang="en-US" sz="700">
                <a:hlinkClick r:id="" action="ppaction://noaction"/>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0"/>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1"/>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2"/>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13"/>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14"/>
          <a:stretch>
            <a:fillRect/>
          </a:stretch>
        </p:blipFill>
        <p:spPr>
          <a:xfrm>
            <a:off x="2722231" y="2174856"/>
            <a:ext cx="647790" cy="933580"/>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4653639" cy="589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6617209" y="2869790"/>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05210" y="4251560"/>
            <a:ext cx="998992" cy="200055"/>
          </a:xfrm>
          <a:prstGeom prst="rect">
            <a:avLst/>
          </a:prstGeom>
        </p:spPr>
        <p:txBody>
          <a:bodyPr wrap="none">
            <a:spAutoFit/>
          </a:bodyPr>
          <a:lstStyle/>
          <a:p>
            <a:pPr algn="ctr"/>
            <a:r>
              <a:rPr lang="en-US" altLang="ja-JP" sz="700">
                <a:hlinkClick r:id="" action="ppaction://noaction"/>
              </a:rPr>
              <a:t>ex110.</a:t>
            </a:r>
            <a:r>
              <a:rPr lang="ja-JP" altLang="en-US" sz="700">
                <a:hlinkClick r:id="" action="ppaction://noaction"/>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14"/>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15"/>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16"/>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17"/>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750442" y="4292082"/>
            <a:ext cx="1091966" cy="200055"/>
          </a:xfrm>
          <a:prstGeom prst="rect">
            <a:avLst/>
          </a:prstGeom>
        </p:spPr>
        <p:txBody>
          <a:bodyPr wrap="none">
            <a:spAutoFit/>
          </a:bodyPr>
          <a:lstStyle/>
          <a:p>
            <a:pPr algn="ctr"/>
            <a:r>
              <a:rPr lang="en-US" altLang="ja-JP" sz="700">
                <a:hlinkClick r:id="" action="ppaction://noaction"/>
              </a:rPr>
              <a:t>ex110a.</a:t>
            </a:r>
            <a:r>
              <a:rPr lang="ja-JP" altLang="en-US" sz="700">
                <a:hlinkClick r:id="" action="ppaction://noaction"/>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5964574" y="4292082"/>
            <a:ext cx="1091967" cy="200055"/>
          </a:xfrm>
          <a:prstGeom prst="rect">
            <a:avLst/>
          </a:prstGeom>
        </p:spPr>
        <p:txBody>
          <a:bodyPr wrap="none">
            <a:spAutoFit/>
          </a:bodyPr>
          <a:lstStyle/>
          <a:p>
            <a:pPr algn="ctr"/>
            <a:r>
              <a:rPr lang="en-US" altLang="ja-JP" sz="700">
                <a:hlinkClick r:id="" action="ppaction://noaction"/>
              </a:rPr>
              <a:t>ex110b.</a:t>
            </a:r>
            <a:r>
              <a:rPr lang="ja-JP" altLang="en-US" sz="700">
                <a:hlinkClick r:id="" action="ppaction://noaction"/>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18"/>
          <a:stretch>
            <a:fillRect/>
          </a:stretch>
        </p:blipFill>
        <p:spPr>
          <a:xfrm>
            <a:off x="3834986" y="3401840"/>
            <a:ext cx="577865" cy="850287"/>
          </a:xfrm>
          <a:prstGeom prst="rect">
            <a:avLst/>
          </a:prstGeom>
        </p:spPr>
      </p:pic>
      <p:pic>
        <p:nvPicPr>
          <p:cNvPr id="56" name="図 55">
            <a:extLst>
              <a:ext uri="{FF2B5EF4-FFF2-40B4-BE49-F238E27FC236}">
                <a16:creationId xmlns:a16="http://schemas.microsoft.com/office/drawing/2014/main" id="{13C21609-E997-4A20-8D3A-0D513AD6B4F9}"/>
              </a:ext>
            </a:extLst>
          </p:cNvPr>
          <p:cNvPicPr>
            <a:picLocks noChangeAspect="1"/>
          </p:cNvPicPr>
          <p:nvPr/>
        </p:nvPicPr>
        <p:blipFill>
          <a:blip r:embed="rId19"/>
          <a:stretch>
            <a:fillRect/>
          </a:stretch>
        </p:blipFill>
        <p:spPr>
          <a:xfrm>
            <a:off x="6162558" y="2127159"/>
            <a:ext cx="652115" cy="1019974"/>
          </a:xfrm>
          <a:prstGeom prst="rect">
            <a:avLst/>
          </a:prstGeom>
        </p:spPr>
      </p:pic>
      <p:sp>
        <p:nvSpPr>
          <p:cNvPr id="59" name="正方形/長方形 58">
            <a:extLst>
              <a:ext uri="{FF2B5EF4-FFF2-40B4-BE49-F238E27FC236}">
                <a16:creationId xmlns:a16="http://schemas.microsoft.com/office/drawing/2014/main" id="{ED575E0B-7695-4E5C-AE26-63A10875333D}"/>
              </a:ext>
            </a:extLst>
          </p:cNvPr>
          <p:cNvSpPr/>
          <p:nvPr/>
        </p:nvSpPr>
        <p:spPr>
          <a:xfrm>
            <a:off x="3644459" y="3086678"/>
            <a:ext cx="958917" cy="200055"/>
          </a:xfrm>
          <a:prstGeom prst="rect">
            <a:avLst/>
          </a:prstGeom>
        </p:spPr>
        <p:txBody>
          <a:bodyPr wrap="none">
            <a:spAutoFit/>
          </a:bodyPr>
          <a:lstStyle/>
          <a:p>
            <a:pPr algn="ctr"/>
            <a:r>
              <a:rPr lang="en-US" altLang="ja-JP" sz="700">
                <a:hlinkClick r:id="" action="ppaction://noaction"/>
              </a:rPr>
              <a:t>eq210.</a:t>
            </a:r>
            <a:r>
              <a:rPr lang="ja-JP" altLang="en-US" sz="700">
                <a:hlinkClick r:id="" action="ppaction://noaction"/>
              </a:rPr>
              <a:t>装着場選択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98651" cy="307777"/>
          </a:xfrm>
          <a:prstGeom prst="rect">
            <a:avLst/>
          </a:prstGeom>
          <a:noFill/>
        </p:spPr>
        <p:txBody>
          <a:bodyPr wrap="none" rtlCol="0">
            <a:spAutoFit/>
          </a:bodyPr>
          <a:lstStyle/>
          <a:p>
            <a:r>
              <a:rPr kumimoji="1" lang="en-US" altLang="ja-JP" sz="1400" b="1"/>
              <a:t>1. eq110.</a:t>
            </a:r>
            <a:r>
              <a:rPr kumimoji="1" lang="ja-JP" altLang="en-US" sz="1400" b="1"/>
              <a:t> 強化武器選択</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9832CA0B-896D-477B-9A37-5A3EC320CB13}"/>
              </a:ext>
            </a:extLst>
          </p:cNvPr>
          <p:cNvPicPr>
            <a:picLocks noChangeAspect="1"/>
          </p:cNvPicPr>
          <p:nvPr/>
        </p:nvPicPr>
        <p:blipFill>
          <a:blip r:embed="rId2"/>
          <a:stretch>
            <a:fillRect/>
          </a:stretch>
        </p:blipFill>
        <p:spPr>
          <a:xfrm>
            <a:off x="5176828" y="262125"/>
            <a:ext cx="3531506" cy="6230748"/>
          </a:xfrm>
          <a:prstGeom prst="rect">
            <a:avLst/>
          </a:prstGeom>
        </p:spPr>
      </p:pic>
      <p:sp>
        <p:nvSpPr>
          <p:cNvPr id="11" name="四角形: 角を丸くする 10">
            <a:extLst>
              <a:ext uri="{FF2B5EF4-FFF2-40B4-BE49-F238E27FC236}">
                <a16:creationId xmlns:a16="http://schemas.microsoft.com/office/drawing/2014/main" id="{39DF1C31-D8DE-43CB-A182-29D23E5120F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4018239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825086" cy="1338828"/>
          </a:xfrm>
          <a:prstGeom prst="rect">
            <a:avLst/>
          </a:prstGeom>
          <a:noFill/>
        </p:spPr>
        <p:txBody>
          <a:bodyPr wrap="none" rtlCol="0">
            <a:spAutoFit/>
          </a:bodyPr>
          <a:lstStyle/>
          <a:p>
            <a:pPr marL="342900" indent="-342900">
              <a:buAutoNum type="arabicPeriod"/>
            </a:pPr>
            <a:r>
              <a:rPr kumimoji="1" lang="en-US" altLang="ja-JP" sz="1400" b="1"/>
              <a:t>eq120.</a:t>
            </a:r>
            <a:r>
              <a:rPr kumimoji="1" lang="ja-JP" altLang="en-US" sz="1400" b="1"/>
              <a:t>武器強化画面</a:t>
            </a:r>
          </a:p>
          <a:p>
            <a:pPr marL="342900" indent="-342900">
              <a:buAutoNum type="arabicPeriod"/>
            </a:pPr>
            <a:endParaRPr kumimoji="1" lang="en-US" altLang="ja-JP" sz="1400" b="1"/>
          </a:p>
          <a:p>
            <a:r>
              <a:rPr kumimoji="1" lang="ja-JP" altLang="en-US" sz="1400"/>
              <a:t>　</a:t>
            </a:r>
            <a:r>
              <a:rPr kumimoji="1" lang="en-US" altLang="ja-JP" sz="1400"/>
              <a:t>※</a:t>
            </a:r>
            <a:r>
              <a:rPr kumimoji="1" lang="ja-JP" altLang="en-US" sz="1400"/>
              <a:t> 足りない場合は、必要数が</a:t>
            </a:r>
            <a:r>
              <a:rPr kumimoji="1" lang="ja-JP" altLang="en-US" sz="1400">
                <a:solidFill>
                  <a:srgbClr val="FF0000"/>
                </a:solidFill>
              </a:rPr>
              <a:t>赤字</a:t>
            </a:r>
            <a:r>
              <a:rPr kumimoji="1" lang="ja-JP" altLang="en-US" sz="1400"/>
              <a:t>になる。</a:t>
            </a:r>
            <a:endParaRPr kumimoji="1" lang="en-US" altLang="ja-JP" sz="1400"/>
          </a:p>
          <a:p>
            <a:r>
              <a:rPr kumimoji="1" lang="ja-JP" altLang="en-US" sz="1400"/>
              <a:t>　　 強化ボタンは押せないようにする。</a:t>
            </a:r>
            <a:endParaRPr kumimoji="1" lang="en-US" altLang="ja-JP" sz="1400"/>
          </a:p>
          <a:p>
            <a:r>
              <a:rPr kumimoji="1" lang="ja-JP" altLang="en-US" sz="1100"/>
              <a:t>　　（グレーアウト</a:t>
            </a:r>
            <a:r>
              <a:rPr kumimoji="1" lang="en-US" altLang="ja-JP" sz="1100"/>
              <a:t>?</a:t>
            </a:r>
            <a:r>
              <a:rPr kumimoji="1" lang="ja-JP" altLang="en-US" sz="1100"/>
              <a:t>色が薄くなっている等で示唆）</a:t>
            </a:r>
            <a:endParaRPr kumimoji="1" lang="en-US" altLang="ja-JP" sz="1100"/>
          </a:p>
          <a:p>
            <a:endParaRPr kumimoji="1" lang="en-US" altLang="ja-JP" sz="1400" b="1"/>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31</a:t>
            </a:fld>
            <a:endParaRPr kumimoji="1" lang="ja-JP" altLang="en-US"/>
          </a:p>
        </p:txBody>
      </p:sp>
      <p:pic>
        <p:nvPicPr>
          <p:cNvPr id="2" name="図 1">
            <a:extLst>
              <a:ext uri="{FF2B5EF4-FFF2-40B4-BE49-F238E27FC236}">
                <a16:creationId xmlns:a16="http://schemas.microsoft.com/office/drawing/2014/main" id="{03064EED-8AE2-4397-82CB-8EEF93C92F16}"/>
              </a:ext>
            </a:extLst>
          </p:cNvPr>
          <p:cNvPicPr>
            <a:picLocks noChangeAspect="1"/>
          </p:cNvPicPr>
          <p:nvPr/>
        </p:nvPicPr>
        <p:blipFill>
          <a:blip r:embed="rId2"/>
          <a:stretch>
            <a:fillRect/>
          </a:stretch>
        </p:blipFill>
        <p:spPr>
          <a:xfrm>
            <a:off x="5166098" y="262125"/>
            <a:ext cx="3477110" cy="6163535"/>
          </a:xfrm>
          <a:prstGeom prst="rect">
            <a:avLst/>
          </a:prstGeom>
        </p:spPr>
      </p:pic>
      <p:sp>
        <p:nvSpPr>
          <p:cNvPr id="10" name="四角形: 角を丸くする 9">
            <a:extLst>
              <a:ext uri="{FF2B5EF4-FFF2-40B4-BE49-F238E27FC236}">
                <a16:creationId xmlns:a16="http://schemas.microsoft.com/office/drawing/2014/main" id="{73281566-B756-473A-87E6-A60FC640595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4009795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eq120a.</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32</a:t>
            </a:fld>
            <a:endParaRPr kumimoji="1" lang="ja-JP" altLang="en-US"/>
          </a:p>
        </p:txBody>
      </p:sp>
      <p:sp>
        <p:nvSpPr>
          <p:cNvPr id="53" name="四角形: 角を丸くする 52">
            <a:extLst>
              <a:ext uri="{FF2B5EF4-FFF2-40B4-BE49-F238E27FC236}">
                <a16:creationId xmlns:a16="http://schemas.microsoft.com/office/drawing/2014/main" id="{E6582D29-7EFF-475E-BAEA-B30B82041B77}"/>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1689989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408032" cy="307777"/>
          </a:xfrm>
          <a:prstGeom prst="rect">
            <a:avLst/>
          </a:prstGeom>
          <a:noFill/>
        </p:spPr>
        <p:txBody>
          <a:bodyPr wrap="none" rtlCol="0">
            <a:spAutoFit/>
          </a:bodyPr>
          <a:lstStyle/>
          <a:p>
            <a:r>
              <a:rPr kumimoji="1" lang="en-US" altLang="ja-JP" sz="1400" b="1"/>
              <a:t>1. eq200.</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5293757"/>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kumimoji="1" lang="en-US" altLang="ja-JP" sz="1000">
              <a:ea typeface="メイリオ"/>
            </a:endParaRPr>
          </a:p>
          <a:p>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kumimoji="1" lang="en-US" altLang="ja-JP" sz="1000">
              <a:ea typeface="メイリオ"/>
            </a:endParaRPr>
          </a:p>
          <a:p>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pic>
        <p:nvPicPr>
          <p:cNvPr id="120" name="図 119">
            <a:extLst>
              <a:ext uri="{FF2B5EF4-FFF2-40B4-BE49-F238E27FC236}">
                <a16:creationId xmlns:a16="http://schemas.microsoft.com/office/drawing/2014/main" id="{9C8C14DD-C5FF-472D-AFD0-69AE620195BD}"/>
              </a:ext>
            </a:extLst>
          </p:cNvPr>
          <p:cNvPicPr>
            <a:picLocks noChangeAspect="1"/>
          </p:cNvPicPr>
          <p:nvPr/>
        </p:nvPicPr>
        <p:blipFill>
          <a:blip r:embed="rId2"/>
          <a:stretch>
            <a:fillRect/>
          </a:stretch>
        </p:blipFill>
        <p:spPr>
          <a:xfrm>
            <a:off x="5196438" y="262125"/>
            <a:ext cx="3505252" cy="6203602"/>
          </a:xfrm>
          <a:prstGeom prst="rect">
            <a:avLst/>
          </a:prstGeom>
        </p:spPr>
      </p:pic>
      <p:sp>
        <p:nvSpPr>
          <p:cNvPr id="10" name="四角形: 角を丸くする 9">
            <a:extLst>
              <a:ext uri="{FF2B5EF4-FFF2-40B4-BE49-F238E27FC236}">
                <a16:creationId xmlns:a16="http://schemas.microsoft.com/office/drawing/2014/main" id="{F3AABF84-A288-4CEC-9003-6ECDCAADEBF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914931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3190297" cy="307777"/>
          </a:xfrm>
          <a:prstGeom prst="rect">
            <a:avLst/>
          </a:prstGeom>
          <a:noFill/>
        </p:spPr>
        <p:txBody>
          <a:bodyPr wrap="none" rtlCol="0">
            <a:spAutoFit/>
          </a:bodyPr>
          <a:lstStyle/>
          <a:p>
            <a:r>
              <a:rPr kumimoji="1" lang="en-US" altLang="ja-JP" sz="1400" b="1"/>
              <a:t>1. eq210.</a:t>
            </a:r>
            <a:r>
              <a:rPr kumimoji="1" lang="ja-JP" altLang="en-US" sz="1400" b="1"/>
              <a:t>装着場所選択</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endParaRPr kumimoji="1" lang="en-US" altLang="ja-JP" sz="1400" b="1">
              <a:solidFill>
                <a:srgbClr val="FF0000"/>
              </a:solidFill>
            </a:endParaRPr>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041217" cy="2554545"/>
          </a:xfrm>
          <a:prstGeom prst="rect">
            <a:avLst/>
          </a:prstGeom>
          <a:noFill/>
        </p:spPr>
        <p:txBody>
          <a:bodyPr wrap="none" rtlCol="0" anchor="t">
            <a:spAutoFit/>
          </a:bodyPr>
          <a:lstStyle/>
          <a:p>
            <a:endParaRPr lang="en-US" altLang="ja-JP" sz="1000">
              <a:ea typeface="メイリオ"/>
            </a:endParaRPr>
          </a:p>
          <a:p>
            <a:endParaRPr lang="en-US" altLang="ja-JP" sz="1000">
              <a:ea typeface="メイリオ"/>
            </a:endParaRPr>
          </a:p>
          <a:p>
            <a:r>
              <a:rPr lang="ja-JP" altLang="en-US" sz="1000">
                <a:ea typeface="メイリオ"/>
              </a:rPr>
              <a:t>○ 種類ごとにタブ分け</a:t>
            </a:r>
            <a:endParaRPr lang="en-US" altLang="ja-JP" sz="1000">
              <a:ea typeface="メイリオ"/>
            </a:endParaRPr>
          </a:p>
          <a:p>
            <a:r>
              <a:rPr lang="ja-JP" altLang="en-US" sz="1000">
                <a:ea typeface="メイリオ"/>
              </a:rPr>
              <a:t>　 遷移時はそれぞれ選択したものを上部に反映</a:t>
            </a:r>
            <a:endParaRPr lang="en-US" altLang="ja-JP" sz="1000">
              <a:ea typeface="メイリオ"/>
            </a:endParaRPr>
          </a:p>
          <a:p>
            <a:endParaRPr lang="en-US" altLang="ja-JP" sz="1000">
              <a:ea typeface="メイリオ"/>
            </a:endParaRPr>
          </a:p>
          <a:p>
            <a:r>
              <a:rPr lang="ja-JP" altLang="en-US" sz="1000">
                <a:ea typeface="メイリオ"/>
              </a:rPr>
              <a:t>○ パーツ・結晶は変化する枠を着色</a:t>
            </a:r>
            <a:endParaRPr lang="en-US" altLang="ja-JP" sz="1000">
              <a:ea typeface="メイリオ"/>
            </a:endParaRPr>
          </a:p>
          <a:p>
            <a:endParaRPr lang="en-US" altLang="ja-JP" sz="1000">
              <a:ea typeface="メイリオ"/>
            </a:endParaRPr>
          </a:p>
          <a:p>
            <a:r>
              <a:rPr lang="ja-JP" altLang="en-US" sz="1000">
                <a:ea typeface="メイリオ"/>
              </a:rPr>
              <a:t>○ 結晶はテキストを追加長い場合はスクロール</a:t>
            </a:r>
            <a:endParaRPr lang="en-US" altLang="ja-JP" sz="1000">
              <a:ea typeface="メイリオ"/>
            </a:endParaRPr>
          </a:p>
          <a:p>
            <a:r>
              <a:rPr lang="ja-JP" altLang="en-US" sz="1000">
                <a:ea typeface="メイリオ"/>
              </a:rPr>
              <a:t>　 </a:t>
            </a:r>
            <a:endParaRPr lang="en-US" altLang="ja-JP" sz="1000">
              <a:ea typeface="メイリオ"/>
            </a:endParaRPr>
          </a:p>
          <a:p>
            <a:r>
              <a:rPr lang="ja-JP" altLang="en-US" sz="1000">
                <a:ea typeface="メイリオ"/>
              </a:rPr>
              <a:t>〇 お気に入りや編成中などの場合は</a:t>
            </a:r>
            <a:endParaRPr lang="en-US" altLang="ja-JP" sz="1000">
              <a:ea typeface="メイリオ"/>
            </a:endParaRPr>
          </a:p>
          <a:p>
            <a:r>
              <a:rPr lang="ja-JP" altLang="en-US" sz="1000">
                <a:ea typeface="メイリオ"/>
              </a:rPr>
              <a:t>　 表示するアイコンをフェードで順番に表示する</a:t>
            </a:r>
            <a:endParaRPr lang="en-US" altLang="ja-JP" sz="1000">
              <a:ea typeface="メイリオ"/>
            </a:endParaRPr>
          </a:p>
          <a:p>
            <a:endParaRPr lang="en-US" altLang="ja-JP" sz="1000">
              <a:ea typeface="メイリオ"/>
            </a:endParaRPr>
          </a:p>
          <a:p>
            <a:r>
              <a:rPr lang="ja-JP" altLang="en-US" sz="1000">
                <a:ea typeface="メイリオ"/>
              </a:rPr>
              <a:t>○ それぞれ長押しで詳細ウィンドウを表示する。</a:t>
            </a:r>
            <a:endParaRPr lang="en-US" altLang="ja-JP" sz="1000">
              <a:ea typeface="メイリオ"/>
            </a:endParaRPr>
          </a:p>
          <a:p>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1" name="正方形/長方形 10">
            <a:extLst>
              <a:ext uri="{FF2B5EF4-FFF2-40B4-BE49-F238E27FC236}">
                <a16:creationId xmlns:a16="http://schemas.microsoft.com/office/drawing/2014/main" id="{C2C5D0EB-0033-4D41-9D75-EAAC625996E3}"/>
              </a:ext>
            </a:extLst>
          </p:cNvPr>
          <p:cNvSpPr/>
          <p:nvPr/>
        </p:nvSpPr>
        <p:spPr>
          <a:xfrm>
            <a:off x="5219947" y="827113"/>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2" name="グループ化 11">
            <a:extLst>
              <a:ext uri="{FF2B5EF4-FFF2-40B4-BE49-F238E27FC236}">
                <a16:creationId xmlns:a16="http://schemas.microsoft.com/office/drawing/2014/main" id="{A2F5A836-3760-4331-AEC1-EB3814198E82}"/>
              </a:ext>
            </a:extLst>
          </p:cNvPr>
          <p:cNvGrpSpPr/>
          <p:nvPr/>
        </p:nvGrpSpPr>
        <p:grpSpPr>
          <a:xfrm>
            <a:off x="5220807" y="829292"/>
            <a:ext cx="2633832" cy="591754"/>
            <a:chOff x="70729" y="2179"/>
            <a:chExt cx="2637694" cy="587663"/>
          </a:xfrm>
        </p:grpSpPr>
        <p:sp>
          <p:nvSpPr>
            <p:cNvPr id="13" name="正方形/長方形 12">
              <a:extLst>
                <a:ext uri="{FF2B5EF4-FFF2-40B4-BE49-F238E27FC236}">
                  <a16:creationId xmlns:a16="http://schemas.microsoft.com/office/drawing/2014/main" id="{42A698E1-98FE-40A4-89A3-F48F3B5DDFB5}"/>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 name="正方形/長方形 13">
              <a:extLst>
                <a:ext uri="{FF2B5EF4-FFF2-40B4-BE49-F238E27FC236}">
                  <a16:creationId xmlns:a16="http://schemas.microsoft.com/office/drawing/2014/main" id="{AF8209EF-5408-473B-896C-AE8650981A36}"/>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 name="正方形/長方形 14">
              <a:extLst>
                <a:ext uri="{FF2B5EF4-FFF2-40B4-BE49-F238E27FC236}">
                  <a16:creationId xmlns:a16="http://schemas.microsoft.com/office/drawing/2014/main" id="{67AB0D29-9FFE-45CA-8D1A-162A2E57C1CD}"/>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6" name="正方形/長方形 15">
              <a:extLst>
                <a:ext uri="{FF2B5EF4-FFF2-40B4-BE49-F238E27FC236}">
                  <a16:creationId xmlns:a16="http://schemas.microsoft.com/office/drawing/2014/main" id="{89A16A71-7AFC-4D26-889B-040B98CD98D0}"/>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 name="楕円 16">
              <a:extLst>
                <a:ext uri="{FF2B5EF4-FFF2-40B4-BE49-F238E27FC236}">
                  <a16:creationId xmlns:a16="http://schemas.microsoft.com/office/drawing/2014/main" id="{010C9AAE-E9BA-4ED2-B55F-47E8D77F3A8B}"/>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 name="グループ化 17">
              <a:extLst>
                <a:ext uri="{FF2B5EF4-FFF2-40B4-BE49-F238E27FC236}">
                  <a16:creationId xmlns:a16="http://schemas.microsoft.com/office/drawing/2014/main" id="{1E5F34B1-22A6-455F-8152-1077052F8416}"/>
                </a:ext>
              </a:extLst>
            </p:cNvPr>
            <p:cNvGrpSpPr/>
            <p:nvPr/>
          </p:nvGrpSpPr>
          <p:grpSpPr>
            <a:xfrm>
              <a:off x="101046" y="484427"/>
              <a:ext cx="527539" cy="71147"/>
              <a:chOff x="101046" y="484427"/>
              <a:chExt cx="581527" cy="70447"/>
            </a:xfrm>
          </p:grpSpPr>
          <p:sp>
            <p:nvSpPr>
              <p:cNvPr id="20" name="四角形: 角を丸くする 19">
                <a:extLst>
                  <a:ext uri="{FF2B5EF4-FFF2-40B4-BE49-F238E27FC236}">
                    <a16:creationId xmlns:a16="http://schemas.microsoft.com/office/drawing/2014/main" id="{0D9AA345-3460-474B-A267-A92145105126}"/>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四角形: 角を丸くする 20">
                <a:extLst>
                  <a:ext uri="{FF2B5EF4-FFF2-40B4-BE49-F238E27FC236}">
                    <a16:creationId xmlns:a16="http://schemas.microsoft.com/office/drawing/2014/main" id="{7F660CB8-DEE7-40C4-958A-AE7F8AB9493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 name="正方形/長方形 18">
              <a:extLst>
                <a:ext uri="{FF2B5EF4-FFF2-40B4-BE49-F238E27FC236}">
                  <a16:creationId xmlns:a16="http://schemas.microsoft.com/office/drawing/2014/main" id="{30553264-E0BA-4BE3-AC90-2B9B7304697C}"/>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22" name="四角形: 角を丸くする 21">
            <a:extLst>
              <a:ext uri="{FF2B5EF4-FFF2-40B4-BE49-F238E27FC236}">
                <a16:creationId xmlns:a16="http://schemas.microsoft.com/office/drawing/2014/main" id="{FC609314-AC56-48AD-8406-10D8B3610A8B}"/>
              </a:ext>
            </a:extLst>
          </p:cNvPr>
          <p:cNvSpPr/>
          <p:nvPr/>
        </p:nvSpPr>
        <p:spPr>
          <a:xfrm>
            <a:off x="7195175" y="1465896"/>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23" name="四角形: 角を丸くする 22">
            <a:extLst>
              <a:ext uri="{FF2B5EF4-FFF2-40B4-BE49-F238E27FC236}">
                <a16:creationId xmlns:a16="http://schemas.microsoft.com/office/drawing/2014/main" id="{BD983B8F-F380-47F8-8F42-7B1D97C78C8C}"/>
              </a:ext>
            </a:extLst>
          </p:cNvPr>
          <p:cNvSpPr/>
          <p:nvPr/>
        </p:nvSpPr>
        <p:spPr>
          <a:xfrm>
            <a:off x="5219947" y="3521979"/>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24" name="四角形: 角を丸くする 23">
            <a:extLst>
              <a:ext uri="{FF2B5EF4-FFF2-40B4-BE49-F238E27FC236}">
                <a16:creationId xmlns:a16="http://schemas.microsoft.com/office/drawing/2014/main" id="{CFDD8EE2-22EE-4E2E-907E-9AD07BC2DA02}"/>
              </a:ext>
            </a:extLst>
          </p:cNvPr>
          <p:cNvSpPr/>
          <p:nvPr/>
        </p:nvSpPr>
        <p:spPr>
          <a:xfrm>
            <a:off x="6096681" y="3521979"/>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25" name="四角形: 角を丸くする 24">
            <a:extLst>
              <a:ext uri="{FF2B5EF4-FFF2-40B4-BE49-F238E27FC236}">
                <a16:creationId xmlns:a16="http://schemas.microsoft.com/office/drawing/2014/main" id="{97A647A4-BFB5-4427-9950-BBB1387CD9A9}"/>
              </a:ext>
            </a:extLst>
          </p:cNvPr>
          <p:cNvSpPr/>
          <p:nvPr/>
        </p:nvSpPr>
        <p:spPr>
          <a:xfrm>
            <a:off x="6976755" y="3521979"/>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26" name="グループ化 25">
            <a:extLst>
              <a:ext uri="{FF2B5EF4-FFF2-40B4-BE49-F238E27FC236}">
                <a16:creationId xmlns:a16="http://schemas.microsoft.com/office/drawing/2014/main" id="{C924E75A-14D9-4C5F-861D-F9AE52D0BEAB}"/>
              </a:ext>
            </a:extLst>
          </p:cNvPr>
          <p:cNvGrpSpPr/>
          <p:nvPr/>
        </p:nvGrpSpPr>
        <p:grpSpPr>
          <a:xfrm>
            <a:off x="7685734" y="3796096"/>
            <a:ext cx="68252" cy="1332948"/>
            <a:chOff x="2535656" y="2968983"/>
            <a:chExt cx="74110" cy="3612932"/>
          </a:xfrm>
        </p:grpSpPr>
        <p:sp>
          <p:nvSpPr>
            <p:cNvPr id="27" name="四角形: 角を丸くする 26">
              <a:extLst>
                <a:ext uri="{FF2B5EF4-FFF2-40B4-BE49-F238E27FC236}">
                  <a16:creationId xmlns:a16="http://schemas.microsoft.com/office/drawing/2014/main" id="{F643FAC3-5239-45B5-8C85-5E3DE33E483D}"/>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四角形: 角を丸くする 27">
              <a:extLst>
                <a:ext uri="{FF2B5EF4-FFF2-40B4-BE49-F238E27FC236}">
                  <a16:creationId xmlns:a16="http://schemas.microsoft.com/office/drawing/2014/main" id="{4A4F8FF9-31FB-4DC0-A62C-F519F165F5B0}"/>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29" name="グループ化 28">
            <a:extLst>
              <a:ext uri="{FF2B5EF4-FFF2-40B4-BE49-F238E27FC236}">
                <a16:creationId xmlns:a16="http://schemas.microsoft.com/office/drawing/2014/main" id="{26CDD72F-DED4-4E83-9450-DB9D3BA41F48}"/>
              </a:ext>
            </a:extLst>
          </p:cNvPr>
          <p:cNvGrpSpPr/>
          <p:nvPr/>
        </p:nvGrpSpPr>
        <p:grpSpPr>
          <a:xfrm>
            <a:off x="5343313" y="3796096"/>
            <a:ext cx="2195473" cy="452033"/>
            <a:chOff x="193235" y="2968983"/>
            <a:chExt cx="2195558" cy="446943"/>
          </a:xfrm>
        </p:grpSpPr>
        <p:sp>
          <p:nvSpPr>
            <p:cNvPr id="30" name="四角形: 角を丸くする 29">
              <a:extLst>
                <a:ext uri="{FF2B5EF4-FFF2-40B4-BE49-F238E27FC236}">
                  <a16:creationId xmlns:a16="http://schemas.microsoft.com/office/drawing/2014/main" id="{B365C42F-9C01-4105-A895-8FB53B45BC99}"/>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 name="四角形: 角を丸くする 30">
              <a:extLst>
                <a:ext uri="{FF2B5EF4-FFF2-40B4-BE49-F238E27FC236}">
                  <a16:creationId xmlns:a16="http://schemas.microsoft.com/office/drawing/2014/main" id="{6B9FE6FB-B8E2-4020-A1BF-977D0CBC1F2D}"/>
                </a:ext>
              </a:extLst>
            </p:cNvPr>
            <p:cNvSpPr/>
            <p:nvPr/>
          </p:nvSpPr>
          <p:spPr>
            <a:xfrm>
              <a:off x="631591"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32" name="四角形: 角を丸くする 31">
              <a:extLst>
                <a:ext uri="{FF2B5EF4-FFF2-40B4-BE49-F238E27FC236}">
                  <a16:creationId xmlns:a16="http://schemas.microsoft.com/office/drawing/2014/main" id="{70E45CA4-B5CC-4931-BB04-F1A8ADFFACB6}"/>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3" name="四角形: 角を丸くする 32">
              <a:extLst>
                <a:ext uri="{FF2B5EF4-FFF2-40B4-BE49-F238E27FC236}">
                  <a16:creationId xmlns:a16="http://schemas.microsoft.com/office/drawing/2014/main" id="{CEE1DE86-7E66-4FE3-B653-0BEB4E3066CD}"/>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4" name="四角形: 角を丸くする 33">
              <a:extLst>
                <a:ext uri="{FF2B5EF4-FFF2-40B4-BE49-F238E27FC236}">
                  <a16:creationId xmlns:a16="http://schemas.microsoft.com/office/drawing/2014/main" id="{9FE14FB4-2B0A-4337-8B20-44030408A516}"/>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35" name="グループ化 34">
            <a:extLst>
              <a:ext uri="{FF2B5EF4-FFF2-40B4-BE49-F238E27FC236}">
                <a16:creationId xmlns:a16="http://schemas.microsoft.com/office/drawing/2014/main" id="{B57D6A51-0580-4754-AE23-2897F81E3D46}"/>
              </a:ext>
            </a:extLst>
          </p:cNvPr>
          <p:cNvGrpSpPr/>
          <p:nvPr/>
        </p:nvGrpSpPr>
        <p:grpSpPr>
          <a:xfrm>
            <a:off x="5341968" y="4241105"/>
            <a:ext cx="2195473" cy="452032"/>
            <a:chOff x="191890" y="3413992"/>
            <a:chExt cx="2195558" cy="446943"/>
          </a:xfrm>
        </p:grpSpPr>
        <p:sp>
          <p:nvSpPr>
            <p:cNvPr id="36" name="四角形: 角を丸くする 35">
              <a:extLst>
                <a:ext uri="{FF2B5EF4-FFF2-40B4-BE49-F238E27FC236}">
                  <a16:creationId xmlns:a16="http://schemas.microsoft.com/office/drawing/2014/main" id="{C4E00D2B-EF30-4A63-9B9F-B5DB05694DB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7" name="四角形: 角を丸くする 36">
              <a:extLst>
                <a:ext uri="{FF2B5EF4-FFF2-40B4-BE49-F238E27FC236}">
                  <a16:creationId xmlns:a16="http://schemas.microsoft.com/office/drawing/2014/main" id="{B685ACA0-8B22-4D0C-ABE1-50C9EFFD3047}"/>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8" name="四角形: 角を丸くする 37">
              <a:extLst>
                <a:ext uri="{FF2B5EF4-FFF2-40B4-BE49-F238E27FC236}">
                  <a16:creationId xmlns:a16="http://schemas.microsoft.com/office/drawing/2014/main" id="{0FFE10F3-CEC0-4F7C-BC4C-4180544F83A8}"/>
                </a:ext>
              </a:extLst>
            </p:cNvPr>
            <p:cNvSpPr/>
            <p:nvPr/>
          </p:nvSpPr>
          <p:spPr>
            <a:xfrm>
              <a:off x="106986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9" name="四角形: 角を丸くする 38">
              <a:extLst>
                <a:ext uri="{FF2B5EF4-FFF2-40B4-BE49-F238E27FC236}">
                  <a16:creationId xmlns:a16="http://schemas.microsoft.com/office/drawing/2014/main" id="{A48E9213-7BE0-4886-8027-DDF50C2CE2A4}"/>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0" name="四角形: 角を丸くする 39">
              <a:extLst>
                <a:ext uri="{FF2B5EF4-FFF2-40B4-BE49-F238E27FC236}">
                  <a16:creationId xmlns:a16="http://schemas.microsoft.com/office/drawing/2014/main" id="{EDF12413-BE21-41C4-AAF9-6B87D56AF685}"/>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1" name="グループ化 40">
            <a:extLst>
              <a:ext uri="{FF2B5EF4-FFF2-40B4-BE49-F238E27FC236}">
                <a16:creationId xmlns:a16="http://schemas.microsoft.com/office/drawing/2014/main" id="{754E5BDC-EBBB-4EB7-BEA2-451B64E651DA}"/>
              </a:ext>
            </a:extLst>
          </p:cNvPr>
          <p:cNvGrpSpPr/>
          <p:nvPr/>
        </p:nvGrpSpPr>
        <p:grpSpPr>
          <a:xfrm>
            <a:off x="5341968" y="4686110"/>
            <a:ext cx="2195473" cy="449962"/>
            <a:chOff x="191890" y="3858997"/>
            <a:chExt cx="2195558" cy="446943"/>
          </a:xfrm>
        </p:grpSpPr>
        <p:sp>
          <p:nvSpPr>
            <p:cNvPr id="42" name="四角形: 角を丸くする 41">
              <a:extLst>
                <a:ext uri="{FF2B5EF4-FFF2-40B4-BE49-F238E27FC236}">
                  <a16:creationId xmlns:a16="http://schemas.microsoft.com/office/drawing/2014/main" id="{13AEA90E-2BC0-4198-AE50-FAC74C74CE19}"/>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3" name="四角形: 角を丸くする 42">
              <a:extLst>
                <a:ext uri="{FF2B5EF4-FFF2-40B4-BE49-F238E27FC236}">
                  <a16:creationId xmlns:a16="http://schemas.microsoft.com/office/drawing/2014/main" id="{2F5CE88B-3F66-49D8-8A5C-8E589F82E527}"/>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4" name="四角形: 角を丸くする 43">
              <a:extLst>
                <a:ext uri="{FF2B5EF4-FFF2-40B4-BE49-F238E27FC236}">
                  <a16:creationId xmlns:a16="http://schemas.microsoft.com/office/drawing/2014/main" id="{495D143D-7F51-4F60-8BBC-54E224501D32}"/>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5" name="四角形: 角を丸くする 44">
              <a:extLst>
                <a:ext uri="{FF2B5EF4-FFF2-40B4-BE49-F238E27FC236}">
                  <a16:creationId xmlns:a16="http://schemas.microsoft.com/office/drawing/2014/main" id="{E5B4C570-7C6E-4486-ADC2-21A1D155F6F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45">
              <a:extLst>
                <a:ext uri="{FF2B5EF4-FFF2-40B4-BE49-F238E27FC236}">
                  <a16:creationId xmlns:a16="http://schemas.microsoft.com/office/drawing/2014/main" id="{0957F572-1630-4BFC-A88D-1A9F77CE396C}"/>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7" name="グループ化 46">
            <a:extLst>
              <a:ext uri="{FF2B5EF4-FFF2-40B4-BE49-F238E27FC236}">
                <a16:creationId xmlns:a16="http://schemas.microsoft.com/office/drawing/2014/main" id="{FB7CF6DD-3604-40F1-B56A-F79BD91A2B6E}"/>
              </a:ext>
            </a:extLst>
          </p:cNvPr>
          <p:cNvGrpSpPr/>
          <p:nvPr/>
        </p:nvGrpSpPr>
        <p:grpSpPr>
          <a:xfrm>
            <a:off x="5344657" y="5121147"/>
            <a:ext cx="2195473" cy="156923"/>
            <a:chOff x="194579" y="4294034"/>
            <a:chExt cx="2195558" cy="446943"/>
          </a:xfrm>
        </p:grpSpPr>
        <p:sp>
          <p:nvSpPr>
            <p:cNvPr id="48" name="四角形: 角を丸くする 47">
              <a:extLst>
                <a:ext uri="{FF2B5EF4-FFF2-40B4-BE49-F238E27FC236}">
                  <a16:creationId xmlns:a16="http://schemas.microsoft.com/office/drawing/2014/main" id="{C5347313-F4DD-4A1B-BB83-472F6918B62A}"/>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9" name="四角形: 角を丸くする 48">
              <a:extLst>
                <a:ext uri="{FF2B5EF4-FFF2-40B4-BE49-F238E27FC236}">
                  <a16:creationId xmlns:a16="http://schemas.microsoft.com/office/drawing/2014/main" id="{EDDD7F0E-638F-4EBB-B0B8-797761FC3034}"/>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0" name="四角形: 角を丸くする 49">
              <a:extLst>
                <a:ext uri="{FF2B5EF4-FFF2-40B4-BE49-F238E27FC236}">
                  <a16:creationId xmlns:a16="http://schemas.microsoft.com/office/drawing/2014/main" id="{0D2BB0BA-B635-443D-9498-F211E102701A}"/>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1" name="四角形: 角を丸くする 50">
              <a:extLst>
                <a:ext uri="{FF2B5EF4-FFF2-40B4-BE49-F238E27FC236}">
                  <a16:creationId xmlns:a16="http://schemas.microsoft.com/office/drawing/2014/main" id="{254CAFEC-0BE6-4B6C-8395-3936414C1828}"/>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2" name="四角形: 角を丸くする 51">
              <a:extLst>
                <a:ext uri="{FF2B5EF4-FFF2-40B4-BE49-F238E27FC236}">
                  <a16:creationId xmlns:a16="http://schemas.microsoft.com/office/drawing/2014/main" id="{9899D323-621D-4224-ACD2-79005041FB0A}"/>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四角形: 角を丸くする 52">
            <a:extLst>
              <a:ext uri="{FF2B5EF4-FFF2-40B4-BE49-F238E27FC236}">
                <a16:creationId xmlns:a16="http://schemas.microsoft.com/office/drawing/2014/main" id="{76D940BC-2638-4E38-A26B-43C55176FE0A}"/>
              </a:ext>
            </a:extLst>
          </p:cNvPr>
          <p:cNvSpPr/>
          <p:nvPr/>
        </p:nvSpPr>
        <p:spPr>
          <a:xfrm>
            <a:off x="6183775" y="5334494"/>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4" name="正方形/長方形 53">
            <a:extLst>
              <a:ext uri="{FF2B5EF4-FFF2-40B4-BE49-F238E27FC236}">
                <a16:creationId xmlns:a16="http://schemas.microsoft.com/office/drawing/2014/main" id="{614E544B-6356-4417-900F-23AE81D021D8}"/>
              </a:ext>
            </a:extLst>
          </p:cNvPr>
          <p:cNvSpPr/>
          <p:nvPr/>
        </p:nvSpPr>
        <p:spPr>
          <a:xfrm>
            <a:off x="7049142" y="5218758"/>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55" name="図 54">
            <a:extLst>
              <a:ext uri="{FF2B5EF4-FFF2-40B4-BE49-F238E27FC236}">
                <a16:creationId xmlns:a16="http://schemas.microsoft.com/office/drawing/2014/main" id="{FE759512-C71C-40F4-B0ED-77285C30F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6203339" y="3717588"/>
            <a:ext cx="222611" cy="225465"/>
          </a:xfrm>
          <a:prstGeom prst="rect">
            <a:avLst/>
          </a:prstGeom>
        </p:spPr>
      </p:pic>
      <p:pic>
        <p:nvPicPr>
          <p:cNvPr id="56" name="図 55">
            <a:extLst>
              <a:ext uri="{FF2B5EF4-FFF2-40B4-BE49-F238E27FC236}">
                <a16:creationId xmlns:a16="http://schemas.microsoft.com/office/drawing/2014/main" id="{0E167E48-2F74-4EBB-9B06-524888154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5778783" y="4160523"/>
            <a:ext cx="219877" cy="227535"/>
          </a:xfrm>
          <a:prstGeom prst="rect">
            <a:avLst/>
          </a:prstGeom>
        </p:spPr>
      </p:pic>
      <p:sp>
        <p:nvSpPr>
          <p:cNvPr id="57" name="正方形/長方形 56">
            <a:extLst>
              <a:ext uri="{FF2B5EF4-FFF2-40B4-BE49-F238E27FC236}">
                <a16:creationId xmlns:a16="http://schemas.microsoft.com/office/drawing/2014/main" id="{C6F5E1AE-87F7-4D57-B9FC-DDC504D5F1B9}"/>
              </a:ext>
            </a:extLst>
          </p:cNvPr>
          <p:cNvSpPr/>
          <p:nvPr/>
        </p:nvSpPr>
        <p:spPr>
          <a:xfrm>
            <a:off x="5220807" y="1716476"/>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8" name="グループ化 57">
            <a:extLst>
              <a:ext uri="{FF2B5EF4-FFF2-40B4-BE49-F238E27FC236}">
                <a16:creationId xmlns:a16="http://schemas.microsoft.com/office/drawing/2014/main" id="{4046E354-7A2C-4AFC-85C1-BF3B806A6B61}"/>
              </a:ext>
            </a:extLst>
          </p:cNvPr>
          <p:cNvGrpSpPr/>
          <p:nvPr/>
        </p:nvGrpSpPr>
        <p:grpSpPr>
          <a:xfrm>
            <a:off x="6464226" y="1910408"/>
            <a:ext cx="1309949" cy="290199"/>
            <a:chOff x="1314148" y="1083295"/>
            <a:chExt cx="1279059" cy="280161"/>
          </a:xfrm>
        </p:grpSpPr>
        <p:sp>
          <p:nvSpPr>
            <p:cNvPr id="59" name="テキスト ボックス 771">
              <a:extLst>
                <a:ext uri="{FF2B5EF4-FFF2-40B4-BE49-F238E27FC236}">
                  <a16:creationId xmlns:a16="http://schemas.microsoft.com/office/drawing/2014/main" id="{4C363C98-7EDF-4178-BE64-24EF24D0F46E}"/>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 name="楕円 59">
              <a:extLst>
                <a:ext uri="{FF2B5EF4-FFF2-40B4-BE49-F238E27FC236}">
                  <a16:creationId xmlns:a16="http://schemas.microsoft.com/office/drawing/2014/main" id="{D240A5AB-DF7A-45EC-A68A-B25C58E69033}"/>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1" name="テキスト ボックス 773">
            <a:extLst>
              <a:ext uri="{FF2B5EF4-FFF2-40B4-BE49-F238E27FC236}">
                <a16:creationId xmlns:a16="http://schemas.microsoft.com/office/drawing/2014/main" id="{8165AAC1-B3CB-471D-A13D-162A8805D37D}"/>
              </a:ext>
            </a:extLst>
          </p:cNvPr>
          <p:cNvSpPr txBox="1"/>
          <p:nvPr/>
        </p:nvSpPr>
        <p:spPr>
          <a:xfrm>
            <a:off x="7129118" y="1894314"/>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2" name="四角形: 角を丸くする 61">
            <a:extLst>
              <a:ext uri="{FF2B5EF4-FFF2-40B4-BE49-F238E27FC236}">
                <a16:creationId xmlns:a16="http://schemas.microsoft.com/office/drawing/2014/main" id="{04334038-FFF3-4766-90FC-79DDC8D2BA3D}"/>
              </a:ext>
            </a:extLst>
          </p:cNvPr>
          <p:cNvSpPr>
            <a:spLocks noChangeAspect="1"/>
          </p:cNvSpPr>
          <p:nvPr/>
        </p:nvSpPr>
        <p:spPr>
          <a:xfrm>
            <a:off x="5265186" y="2891821"/>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62">
            <a:extLst>
              <a:ext uri="{FF2B5EF4-FFF2-40B4-BE49-F238E27FC236}">
                <a16:creationId xmlns:a16="http://schemas.microsoft.com/office/drawing/2014/main" id="{250E9A78-3CCF-4450-A54B-56B1D39D6EBA}"/>
              </a:ext>
            </a:extLst>
          </p:cNvPr>
          <p:cNvSpPr>
            <a:spLocks noChangeAspect="1"/>
          </p:cNvSpPr>
          <p:nvPr/>
        </p:nvSpPr>
        <p:spPr>
          <a:xfrm>
            <a:off x="6034923" y="2912642"/>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64" name="グループ化 63">
            <a:extLst>
              <a:ext uri="{FF2B5EF4-FFF2-40B4-BE49-F238E27FC236}">
                <a16:creationId xmlns:a16="http://schemas.microsoft.com/office/drawing/2014/main" id="{DD80AEE7-72C8-4167-B5DF-C18BE6F26C65}"/>
              </a:ext>
            </a:extLst>
          </p:cNvPr>
          <p:cNvGrpSpPr/>
          <p:nvPr/>
        </p:nvGrpSpPr>
        <p:grpSpPr>
          <a:xfrm>
            <a:off x="5646299" y="2912642"/>
            <a:ext cx="323019" cy="328333"/>
            <a:chOff x="496221" y="2085529"/>
            <a:chExt cx="319631" cy="324192"/>
          </a:xfrm>
        </p:grpSpPr>
        <p:sp>
          <p:nvSpPr>
            <p:cNvPr id="65" name="四角形: 角を丸くする 64">
              <a:extLst>
                <a:ext uri="{FF2B5EF4-FFF2-40B4-BE49-F238E27FC236}">
                  <a16:creationId xmlns:a16="http://schemas.microsoft.com/office/drawing/2014/main" id="{E8DC4796-2B1A-4A56-915B-2ADFF43646E2}"/>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66" name="十字形 65">
              <a:extLst>
                <a:ext uri="{FF2B5EF4-FFF2-40B4-BE49-F238E27FC236}">
                  <a16:creationId xmlns:a16="http://schemas.microsoft.com/office/drawing/2014/main" id="{6855D0D0-C878-443A-9BF2-D079109F931C}"/>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67" name="直線コネクタ 66">
            <a:extLst>
              <a:ext uri="{FF2B5EF4-FFF2-40B4-BE49-F238E27FC236}">
                <a16:creationId xmlns:a16="http://schemas.microsoft.com/office/drawing/2014/main" id="{A580DCAC-5DC2-40E3-8C33-7999594EE695}"/>
              </a:ext>
            </a:extLst>
          </p:cNvPr>
          <p:cNvCxnSpPr/>
          <p:nvPr/>
        </p:nvCxnSpPr>
        <p:spPr>
          <a:xfrm flipV="1">
            <a:off x="5528796" y="2285447"/>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693A590-640D-4C0A-8B40-6535F3EF5AA7}"/>
              </a:ext>
            </a:extLst>
          </p:cNvPr>
          <p:cNvCxnSpPr/>
          <p:nvPr/>
        </p:nvCxnSpPr>
        <p:spPr>
          <a:xfrm flipV="1">
            <a:off x="6203339" y="2268287"/>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FB4BDB7-03AF-4016-8ED2-A9134604560B}"/>
              </a:ext>
            </a:extLst>
          </p:cNvPr>
          <p:cNvCxnSpPr/>
          <p:nvPr/>
        </p:nvCxnSpPr>
        <p:spPr>
          <a:xfrm flipV="1">
            <a:off x="5876592" y="2285447"/>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テキスト ボックス 798">
            <a:extLst>
              <a:ext uri="{FF2B5EF4-FFF2-40B4-BE49-F238E27FC236}">
                <a16:creationId xmlns:a16="http://schemas.microsoft.com/office/drawing/2014/main" id="{4314E557-C82F-4492-8E18-76A5FF88C5AB}"/>
              </a:ext>
            </a:extLst>
          </p:cNvPr>
          <p:cNvSpPr txBox="1"/>
          <p:nvPr/>
        </p:nvSpPr>
        <p:spPr>
          <a:xfrm>
            <a:off x="6489473" y="2063850"/>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1" name="四角形: 角を丸くする 70">
            <a:extLst>
              <a:ext uri="{FF2B5EF4-FFF2-40B4-BE49-F238E27FC236}">
                <a16:creationId xmlns:a16="http://schemas.microsoft.com/office/drawing/2014/main" id="{85333DC1-8CDC-4E34-BFF7-932F634D793D}"/>
              </a:ext>
            </a:extLst>
          </p:cNvPr>
          <p:cNvSpPr/>
          <p:nvPr/>
        </p:nvSpPr>
        <p:spPr>
          <a:xfrm>
            <a:off x="7689550" y="2904400"/>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四角形: 角を丸くする 71">
            <a:extLst>
              <a:ext uri="{FF2B5EF4-FFF2-40B4-BE49-F238E27FC236}">
                <a16:creationId xmlns:a16="http://schemas.microsoft.com/office/drawing/2014/main" id="{45B68F03-8EFE-40D3-A8E0-09E9172C3FD3}"/>
              </a:ext>
            </a:extLst>
          </p:cNvPr>
          <p:cNvSpPr/>
          <p:nvPr/>
        </p:nvSpPr>
        <p:spPr>
          <a:xfrm>
            <a:off x="7689550" y="2904401"/>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テキスト ボックス 801">
            <a:extLst>
              <a:ext uri="{FF2B5EF4-FFF2-40B4-BE49-F238E27FC236}">
                <a16:creationId xmlns:a16="http://schemas.microsoft.com/office/drawing/2014/main" id="{660407EA-77B3-4941-B88C-AF8462593AB3}"/>
              </a:ext>
            </a:extLst>
          </p:cNvPr>
          <p:cNvSpPr txBox="1"/>
          <p:nvPr/>
        </p:nvSpPr>
        <p:spPr>
          <a:xfrm>
            <a:off x="6444695" y="1698451"/>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4" name="グループ化 73">
            <a:extLst>
              <a:ext uri="{FF2B5EF4-FFF2-40B4-BE49-F238E27FC236}">
                <a16:creationId xmlns:a16="http://schemas.microsoft.com/office/drawing/2014/main" id="{256C251C-1B93-492A-994F-41D36F121763}"/>
              </a:ext>
            </a:extLst>
          </p:cNvPr>
          <p:cNvGrpSpPr/>
          <p:nvPr/>
        </p:nvGrpSpPr>
        <p:grpSpPr>
          <a:xfrm>
            <a:off x="5267771" y="2909740"/>
            <a:ext cx="319631" cy="328333"/>
            <a:chOff x="117693" y="2082627"/>
            <a:chExt cx="319631" cy="324192"/>
          </a:xfrm>
        </p:grpSpPr>
        <p:sp>
          <p:nvSpPr>
            <p:cNvPr id="75" name="四角形: 角を丸くする 74">
              <a:extLst>
                <a:ext uri="{FF2B5EF4-FFF2-40B4-BE49-F238E27FC236}">
                  <a16:creationId xmlns:a16="http://schemas.microsoft.com/office/drawing/2014/main" id="{B83B00B1-02D7-4395-9F62-256D1AD103E9}"/>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6" name="十字形 75">
              <a:extLst>
                <a:ext uri="{FF2B5EF4-FFF2-40B4-BE49-F238E27FC236}">
                  <a16:creationId xmlns:a16="http://schemas.microsoft.com/office/drawing/2014/main" id="{D1BF65DD-A217-4B9E-9BC0-185D0B92B86D}"/>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8" name="四角形: 角を丸くする 77">
            <a:extLst>
              <a:ext uri="{FF2B5EF4-FFF2-40B4-BE49-F238E27FC236}">
                <a16:creationId xmlns:a16="http://schemas.microsoft.com/office/drawing/2014/main" id="{059B5C01-46E2-40E1-B214-D22EDB84D253}"/>
              </a:ext>
            </a:extLst>
          </p:cNvPr>
          <p:cNvSpPr/>
          <p:nvPr/>
        </p:nvSpPr>
        <p:spPr>
          <a:xfrm>
            <a:off x="5295161" y="2425310"/>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0" name="グループ化 79">
            <a:extLst>
              <a:ext uri="{FF2B5EF4-FFF2-40B4-BE49-F238E27FC236}">
                <a16:creationId xmlns:a16="http://schemas.microsoft.com/office/drawing/2014/main" id="{ACD1195A-8F42-48B7-A601-B19205B237FA}"/>
              </a:ext>
            </a:extLst>
          </p:cNvPr>
          <p:cNvGrpSpPr/>
          <p:nvPr/>
        </p:nvGrpSpPr>
        <p:grpSpPr>
          <a:xfrm>
            <a:off x="5643958" y="2425310"/>
            <a:ext cx="317637" cy="323368"/>
            <a:chOff x="493880" y="1598197"/>
            <a:chExt cx="314249" cy="319227"/>
          </a:xfrm>
        </p:grpSpPr>
        <p:sp>
          <p:nvSpPr>
            <p:cNvPr id="81" name="四角形: 角を丸くする 80">
              <a:extLst>
                <a:ext uri="{FF2B5EF4-FFF2-40B4-BE49-F238E27FC236}">
                  <a16:creationId xmlns:a16="http://schemas.microsoft.com/office/drawing/2014/main" id="{57E39C58-26FC-4A87-94EF-04F116883C7D}"/>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2" name="十字形 81">
              <a:extLst>
                <a:ext uri="{FF2B5EF4-FFF2-40B4-BE49-F238E27FC236}">
                  <a16:creationId xmlns:a16="http://schemas.microsoft.com/office/drawing/2014/main" id="{12578C3F-4D2E-43F4-B5DB-088BEF6EE0D6}"/>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91A96418-4CD1-4214-9811-F62CAFE3ABDE}"/>
              </a:ext>
            </a:extLst>
          </p:cNvPr>
          <p:cNvGrpSpPr/>
          <p:nvPr/>
        </p:nvGrpSpPr>
        <p:grpSpPr>
          <a:xfrm>
            <a:off x="6004930" y="2425310"/>
            <a:ext cx="314249" cy="323368"/>
            <a:chOff x="854852" y="1598197"/>
            <a:chExt cx="314249" cy="319227"/>
          </a:xfrm>
        </p:grpSpPr>
        <p:sp>
          <p:nvSpPr>
            <p:cNvPr id="84" name="四角形: 角を丸くする 83">
              <a:extLst>
                <a:ext uri="{FF2B5EF4-FFF2-40B4-BE49-F238E27FC236}">
                  <a16:creationId xmlns:a16="http://schemas.microsoft.com/office/drawing/2014/main" id="{9C9BB092-7880-4F79-B46A-B9406153ED63}"/>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5" name="十字形 84">
              <a:extLst>
                <a:ext uri="{FF2B5EF4-FFF2-40B4-BE49-F238E27FC236}">
                  <a16:creationId xmlns:a16="http://schemas.microsoft.com/office/drawing/2014/main" id="{4595F9A3-2CD7-4C50-8A82-E636A379FA4D}"/>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6" name="四角形: 角を丸くする 85">
            <a:extLst>
              <a:ext uri="{FF2B5EF4-FFF2-40B4-BE49-F238E27FC236}">
                <a16:creationId xmlns:a16="http://schemas.microsoft.com/office/drawing/2014/main" id="{70E87C82-E538-43C3-8D04-3A3FEA49270D}"/>
              </a:ext>
            </a:extLst>
          </p:cNvPr>
          <p:cNvSpPr/>
          <p:nvPr/>
        </p:nvSpPr>
        <p:spPr>
          <a:xfrm>
            <a:off x="5253503" y="3317885"/>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87" name="図 86">
            <a:extLst>
              <a:ext uri="{FF2B5EF4-FFF2-40B4-BE49-F238E27FC236}">
                <a16:creationId xmlns:a16="http://schemas.microsoft.com/office/drawing/2014/main" id="{170712F1-4C45-4641-B31F-5D2B434E2B54}"/>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161582" y="1696217"/>
            <a:ext cx="1410050" cy="646261"/>
          </a:xfrm>
          <a:prstGeom prst="rect">
            <a:avLst/>
          </a:prstGeom>
        </p:spPr>
      </p:pic>
      <p:sp>
        <p:nvSpPr>
          <p:cNvPr id="88" name="テキスト ボックス 520">
            <a:extLst>
              <a:ext uri="{FF2B5EF4-FFF2-40B4-BE49-F238E27FC236}">
                <a16:creationId xmlns:a16="http://schemas.microsoft.com/office/drawing/2014/main" id="{C87C700A-B067-4278-8CB5-AAAE73EA3683}"/>
              </a:ext>
            </a:extLst>
          </p:cNvPr>
          <p:cNvSpPr txBox="1"/>
          <p:nvPr/>
        </p:nvSpPr>
        <p:spPr>
          <a:xfrm>
            <a:off x="5211611" y="273150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9" name="正方形/長方形 88">
            <a:extLst>
              <a:ext uri="{FF2B5EF4-FFF2-40B4-BE49-F238E27FC236}">
                <a16:creationId xmlns:a16="http://schemas.microsoft.com/office/drawing/2014/main" id="{6D9E89C7-0B9A-4A0C-9BEA-E53E49B2FBA8}"/>
              </a:ext>
            </a:extLst>
          </p:cNvPr>
          <p:cNvSpPr/>
          <p:nvPr/>
        </p:nvSpPr>
        <p:spPr>
          <a:xfrm>
            <a:off x="5256229" y="2422073"/>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90" name="テキスト ボックス 89">
            <a:extLst>
              <a:ext uri="{FF2B5EF4-FFF2-40B4-BE49-F238E27FC236}">
                <a16:creationId xmlns:a16="http://schemas.microsoft.com/office/drawing/2014/main" id="{787CAB5D-0EA9-4473-9800-29D4490F0EDB}"/>
              </a:ext>
            </a:extLst>
          </p:cNvPr>
          <p:cNvSpPr txBox="1"/>
          <p:nvPr/>
        </p:nvSpPr>
        <p:spPr>
          <a:xfrm>
            <a:off x="415419" y="309216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1" name="テキスト ボックス 90">
            <a:extLst>
              <a:ext uri="{FF2B5EF4-FFF2-40B4-BE49-F238E27FC236}">
                <a16:creationId xmlns:a16="http://schemas.microsoft.com/office/drawing/2014/main" id="{CA577287-0D48-4160-93C6-B3FCD572D13F}"/>
              </a:ext>
            </a:extLst>
          </p:cNvPr>
          <p:cNvSpPr txBox="1"/>
          <p:nvPr/>
        </p:nvSpPr>
        <p:spPr>
          <a:xfrm>
            <a:off x="591845" y="3340106"/>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92" name="四角形: 角を丸くする 91">
            <a:extLst>
              <a:ext uri="{FF2B5EF4-FFF2-40B4-BE49-F238E27FC236}">
                <a16:creationId xmlns:a16="http://schemas.microsoft.com/office/drawing/2014/main" id="{59239B6E-D2A0-4983-9638-08AEF6DBDC66}"/>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040336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eq220.</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1980029" cy="553998"/>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en-US" altLang="ja-JP" sz="1000">
                <a:ea typeface="メイリオ"/>
              </a:rPr>
              <a:t>※</a:t>
            </a:r>
            <a:r>
              <a:rPr lang="ja-JP" altLang="en-US" sz="1000">
                <a:ea typeface="メイリオ"/>
              </a:rPr>
              <a:t> 前頁と同様</a:t>
            </a:r>
            <a:endParaRPr lang="en-US" altLang="ja-JP" sz="1000">
              <a:ea typeface="メイリオ"/>
            </a:endParaRPr>
          </a:p>
        </p:txBody>
      </p:sp>
      <p:sp>
        <p:nvSpPr>
          <p:cNvPr id="9" name="正方形/長方形 8">
            <a:extLst>
              <a:ext uri="{FF2B5EF4-FFF2-40B4-BE49-F238E27FC236}">
                <a16:creationId xmlns:a16="http://schemas.microsoft.com/office/drawing/2014/main" id="{2BBDCDD0-4BE3-4A8E-80A2-56B0FD07A1B5}"/>
              </a:ext>
            </a:extLst>
          </p:cNvPr>
          <p:cNvSpPr/>
          <p:nvPr/>
        </p:nvSpPr>
        <p:spPr>
          <a:xfrm>
            <a:off x="66171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3" name="グループ化 12">
            <a:extLst>
              <a:ext uri="{FF2B5EF4-FFF2-40B4-BE49-F238E27FC236}">
                <a16:creationId xmlns:a16="http://schemas.microsoft.com/office/drawing/2014/main" id="{70DD1261-706F-4EEA-A16B-9F29835C99ED}"/>
              </a:ext>
            </a:extLst>
          </p:cNvPr>
          <p:cNvGrpSpPr/>
          <p:nvPr/>
        </p:nvGrpSpPr>
        <p:grpSpPr>
          <a:xfrm>
            <a:off x="662574" y="1400574"/>
            <a:ext cx="2633832" cy="591754"/>
            <a:chOff x="70729" y="2179"/>
            <a:chExt cx="2637694" cy="587663"/>
          </a:xfrm>
        </p:grpSpPr>
        <p:sp>
          <p:nvSpPr>
            <p:cNvPr id="241" name="正方形/長方形 240">
              <a:extLst>
                <a:ext uri="{FF2B5EF4-FFF2-40B4-BE49-F238E27FC236}">
                  <a16:creationId xmlns:a16="http://schemas.microsoft.com/office/drawing/2014/main" id="{FCCB0FB6-FAD7-4F74-B48A-5A4175933AF0}"/>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242" name="正方形/長方形 241">
              <a:extLst>
                <a:ext uri="{FF2B5EF4-FFF2-40B4-BE49-F238E27FC236}">
                  <a16:creationId xmlns:a16="http://schemas.microsoft.com/office/drawing/2014/main" id="{FDC0A703-1DF3-4A23-AB87-82451952716E}"/>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43" name="正方形/長方形 242">
              <a:extLst>
                <a:ext uri="{FF2B5EF4-FFF2-40B4-BE49-F238E27FC236}">
                  <a16:creationId xmlns:a16="http://schemas.microsoft.com/office/drawing/2014/main" id="{5374D8E6-AAFF-4271-A4E0-49AD88900480}"/>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4" name="正方形/長方形 243">
              <a:extLst>
                <a:ext uri="{FF2B5EF4-FFF2-40B4-BE49-F238E27FC236}">
                  <a16:creationId xmlns:a16="http://schemas.microsoft.com/office/drawing/2014/main" id="{4DFE7289-C95F-45F1-972B-C489B32180CA}"/>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5" name="楕円 244">
              <a:extLst>
                <a:ext uri="{FF2B5EF4-FFF2-40B4-BE49-F238E27FC236}">
                  <a16:creationId xmlns:a16="http://schemas.microsoft.com/office/drawing/2014/main" id="{57ADC6DA-BB3A-400C-A499-5D9B84AF1ED1}"/>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46" name="グループ化 245">
              <a:extLst>
                <a:ext uri="{FF2B5EF4-FFF2-40B4-BE49-F238E27FC236}">
                  <a16:creationId xmlns:a16="http://schemas.microsoft.com/office/drawing/2014/main" id="{105DF1CB-51A6-4DEF-9B85-EBAFA810DF65}"/>
                </a:ext>
              </a:extLst>
            </p:cNvPr>
            <p:cNvGrpSpPr/>
            <p:nvPr/>
          </p:nvGrpSpPr>
          <p:grpSpPr>
            <a:xfrm>
              <a:off x="101046" y="484427"/>
              <a:ext cx="527539" cy="71147"/>
              <a:chOff x="101046" y="484427"/>
              <a:chExt cx="581527" cy="70447"/>
            </a:xfrm>
          </p:grpSpPr>
          <p:sp>
            <p:nvSpPr>
              <p:cNvPr id="248" name="四角形: 角を丸くする 247">
                <a:extLst>
                  <a:ext uri="{FF2B5EF4-FFF2-40B4-BE49-F238E27FC236}">
                    <a16:creationId xmlns:a16="http://schemas.microsoft.com/office/drawing/2014/main" id="{451F4280-9673-473E-AFB6-CE7FFD42DA71}"/>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248">
                <a:extLst>
                  <a:ext uri="{FF2B5EF4-FFF2-40B4-BE49-F238E27FC236}">
                    <a16:creationId xmlns:a16="http://schemas.microsoft.com/office/drawing/2014/main" id="{DB6FA94B-73F6-4655-A4E2-A61D6A53272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47" name="正方形/長方形 246">
              <a:extLst>
                <a:ext uri="{FF2B5EF4-FFF2-40B4-BE49-F238E27FC236}">
                  <a16:creationId xmlns:a16="http://schemas.microsoft.com/office/drawing/2014/main" id="{590B4262-91C5-4F93-AA1F-FFF0A689B4E6}"/>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14" name="四角形: 角を丸くする 13">
            <a:extLst>
              <a:ext uri="{FF2B5EF4-FFF2-40B4-BE49-F238E27FC236}">
                <a16:creationId xmlns:a16="http://schemas.microsoft.com/office/drawing/2014/main" id="{65D857F5-236F-49DE-913D-3357273B150F}"/>
              </a:ext>
            </a:extLst>
          </p:cNvPr>
          <p:cNvSpPr/>
          <p:nvPr/>
        </p:nvSpPr>
        <p:spPr>
          <a:xfrm>
            <a:off x="263694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15" name="四角形: 角を丸くする 14">
            <a:extLst>
              <a:ext uri="{FF2B5EF4-FFF2-40B4-BE49-F238E27FC236}">
                <a16:creationId xmlns:a16="http://schemas.microsoft.com/office/drawing/2014/main" id="{5BF2D2AF-97FA-45F6-9397-CC829DBF896B}"/>
              </a:ext>
            </a:extLst>
          </p:cNvPr>
          <p:cNvSpPr/>
          <p:nvPr/>
        </p:nvSpPr>
        <p:spPr>
          <a:xfrm>
            <a:off x="661714" y="4093261"/>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16" name="四角形: 角を丸くする 15">
            <a:extLst>
              <a:ext uri="{FF2B5EF4-FFF2-40B4-BE49-F238E27FC236}">
                <a16:creationId xmlns:a16="http://schemas.microsoft.com/office/drawing/2014/main" id="{A2AF0623-F455-4AE8-A21D-4F18AAED0880}"/>
              </a:ext>
            </a:extLst>
          </p:cNvPr>
          <p:cNvSpPr/>
          <p:nvPr/>
        </p:nvSpPr>
        <p:spPr>
          <a:xfrm>
            <a:off x="1538448"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17" name="四角形: 角を丸くする 16">
            <a:extLst>
              <a:ext uri="{FF2B5EF4-FFF2-40B4-BE49-F238E27FC236}">
                <a16:creationId xmlns:a16="http://schemas.microsoft.com/office/drawing/2014/main" id="{56F95AB2-CEA8-42AC-A7FE-0C6321848990}"/>
              </a:ext>
            </a:extLst>
          </p:cNvPr>
          <p:cNvSpPr/>
          <p:nvPr/>
        </p:nvSpPr>
        <p:spPr>
          <a:xfrm>
            <a:off x="241852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18" name="グループ化 17">
            <a:extLst>
              <a:ext uri="{FF2B5EF4-FFF2-40B4-BE49-F238E27FC236}">
                <a16:creationId xmlns:a16="http://schemas.microsoft.com/office/drawing/2014/main" id="{722A363C-5545-476C-B92B-F2B6873F8E4A}"/>
              </a:ext>
            </a:extLst>
          </p:cNvPr>
          <p:cNvGrpSpPr/>
          <p:nvPr/>
        </p:nvGrpSpPr>
        <p:grpSpPr>
          <a:xfrm>
            <a:off x="3127501" y="4367378"/>
            <a:ext cx="68252" cy="1332948"/>
            <a:chOff x="2535656" y="2968983"/>
            <a:chExt cx="74110" cy="3612932"/>
          </a:xfrm>
        </p:grpSpPr>
        <p:sp>
          <p:nvSpPr>
            <p:cNvPr id="239" name="四角形: 角を丸くする 238">
              <a:extLst>
                <a:ext uri="{FF2B5EF4-FFF2-40B4-BE49-F238E27FC236}">
                  <a16:creationId xmlns:a16="http://schemas.microsoft.com/office/drawing/2014/main" id="{1979DBD7-F668-4BD4-81AD-F90425DABA31}"/>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0" name="四角形: 角を丸くする 239">
              <a:extLst>
                <a:ext uri="{FF2B5EF4-FFF2-40B4-BE49-F238E27FC236}">
                  <a16:creationId xmlns:a16="http://schemas.microsoft.com/office/drawing/2014/main" id="{DCA45BEE-619D-4817-99CF-5F6D1C10E68C}"/>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9" name="グループ化 18">
            <a:extLst>
              <a:ext uri="{FF2B5EF4-FFF2-40B4-BE49-F238E27FC236}">
                <a16:creationId xmlns:a16="http://schemas.microsoft.com/office/drawing/2014/main" id="{6983C811-27A6-4CEC-9155-2B8F13B86630}"/>
              </a:ext>
            </a:extLst>
          </p:cNvPr>
          <p:cNvGrpSpPr/>
          <p:nvPr/>
        </p:nvGrpSpPr>
        <p:grpSpPr>
          <a:xfrm>
            <a:off x="785080" y="4367378"/>
            <a:ext cx="2195473" cy="452033"/>
            <a:chOff x="193235" y="2968983"/>
            <a:chExt cx="2195558" cy="446943"/>
          </a:xfrm>
        </p:grpSpPr>
        <p:sp>
          <p:nvSpPr>
            <p:cNvPr id="234" name="四角形: 角を丸くする 233">
              <a:extLst>
                <a:ext uri="{FF2B5EF4-FFF2-40B4-BE49-F238E27FC236}">
                  <a16:creationId xmlns:a16="http://schemas.microsoft.com/office/drawing/2014/main" id="{1DC0010C-A73C-49A2-9EA0-C74AB127FC72}"/>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5" name="四角形: 角を丸くする 234">
              <a:extLst>
                <a:ext uri="{FF2B5EF4-FFF2-40B4-BE49-F238E27FC236}">
                  <a16:creationId xmlns:a16="http://schemas.microsoft.com/office/drawing/2014/main" id="{80D85C11-40B3-4694-AD1B-45441006554C}"/>
                </a:ext>
              </a:extLst>
            </p:cNvPr>
            <p:cNvSpPr/>
            <p:nvPr/>
          </p:nvSpPr>
          <p:spPr>
            <a:xfrm>
              <a:off x="63159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6" name="四角形: 角を丸くする 235">
              <a:extLst>
                <a:ext uri="{FF2B5EF4-FFF2-40B4-BE49-F238E27FC236}">
                  <a16:creationId xmlns:a16="http://schemas.microsoft.com/office/drawing/2014/main" id="{5FD2FD71-2930-4B3E-8D3C-61E13539DB85}"/>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7" name="四角形: 角を丸くする 236">
              <a:extLst>
                <a:ext uri="{FF2B5EF4-FFF2-40B4-BE49-F238E27FC236}">
                  <a16:creationId xmlns:a16="http://schemas.microsoft.com/office/drawing/2014/main" id="{95D5A524-6F57-490D-8713-FFA954ABF2D3}"/>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8" name="四角形: 角を丸くする 237">
              <a:extLst>
                <a:ext uri="{FF2B5EF4-FFF2-40B4-BE49-F238E27FC236}">
                  <a16:creationId xmlns:a16="http://schemas.microsoft.com/office/drawing/2014/main" id="{7959CC55-E010-4083-97F9-F89EB1137F2E}"/>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0" name="グループ化 19">
            <a:extLst>
              <a:ext uri="{FF2B5EF4-FFF2-40B4-BE49-F238E27FC236}">
                <a16:creationId xmlns:a16="http://schemas.microsoft.com/office/drawing/2014/main" id="{3DAEE694-187D-4AE6-AFB7-D144C54189C7}"/>
              </a:ext>
            </a:extLst>
          </p:cNvPr>
          <p:cNvGrpSpPr/>
          <p:nvPr/>
        </p:nvGrpSpPr>
        <p:grpSpPr>
          <a:xfrm>
            <a:off x="783735" y="4812387"/>
            <a:ext cx="2195473" cy="452032"/>
            <a:chOff x="191890" y="3413992"/>
            <a:chExt cx="2195558" cy="446943"/>
          </a:xfrm>
        </p:grpSpPr>
        <p:sp>
          <p:nvSpPr>
            <p:cNvPr id="229" name="四角形: 角を丸くする 228">
              <a:extLst>
                <a:ext uri="{FF2B5EF4-FFF2-40B4-BE49-F238E27FC236}">
                  <a16:creationId xmlns:a16="http://schemas.microsoft.com/office/drawing/2014/main" id="{B050191F-F057-4641-BB32-002FDBE9306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0" name="四角形: 角を丸くする 229">
              <a:extLst>
                <a:ext uri="{FF2B5EF4-FFF2-40B4-BE49-F238E27FC236}">
                  <a16:creationId xmlns:a16="http://schemas.microsoft.com/office/drawing/2014/main" id="{A03FC6F0-30A8-4688-B4F3-7B880415C9D6}"/>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1" name="四角形: 角を丸くする 230">
              <a:extLst>
                <a:ext uri="{FF2B5EF4-FFF2-40B4-BE49-F238E27FC236}">
                  <a16:creationId xmlns:a16="http://schemas.microsoft.com/office/drawing/2014/main" id="{B6A8530F-C447-47B9-B4EB-036957EDD035}"/>
                </a:ext>
              </a:extLst>
            </p:cNvPr>
            <p:cNvSpPr/>
            <p:nvPr/>
          </p:nvSpPr>
          <p:spPr>
            <a:xfrm>
              <a:off x="1069861" y="3421466"/>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232" name="四角形: 角を丸くする 231">
              <a:extLst>
                <a:ext uri="{FF2B5EF4-FFF2-40B4-BE49-F238E27FC236}">
                  <a16:creationId xmlns:a16="http://schemas.microsoft.com/office/drawing/2014/main" id="{FD3D8F29-77F4-4395-82EA-CF848906543C}"/>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3" name="四角形: 角を丸くする 232">
              <a:extLst>
                <a:ext uri="{FF2B5EF4-FFF2-40B4-BE49-F238E27FC236}">
                  <a16:creationId xmlns:a16="http://schemas.microsoft.com/office/drawing/2014/main" id="{6D4D3B2F-A91B-424C-AC7A-C3DA5060E97D}"/>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1" name="グループ化 20">
            <a:extLst>
              <a:ext uri="{FF2B5EF4-FFF2-40B4-BE49-F238E27FC236}">
                <a16:creationId xmlns:a16="http://schemas.microsoft.com/office/drawing/2014/main" id="{0CA4F058-E203-4271-BE9E-FD55F7D2560E}"/>
              </a:ext>
            </a:extLst>
          </p:cNvPr>
          <p:cNvGrpSpPr/>
          <p:nvPr/>
        </p:nvGrpSpPr>
        <p:grpSpPr>
          <a:xfrm>
            <a:off x="783735" y="5257392"/>
            <a:ext cx="2195473" cy="449962"/>
            <a:chOff x="191890" y="3858997"/>
            <a:chExt cx="2195558" cy="446943"/>
          </a:xfrm>
        </p:grpSpPr>
        <p:sp>
          <p:nvSpPr>
            <p:cNvPr id="224" name="四角形: 角を丸くする 223">
              <a:extLst>
                <a:ext uri="{FF2B5EF4-FFF2-40B4-BE49-F238E27FC236}">
                  <a16:creationId xmlns:a16="http://schemas.microsoft.com/office/drawing/2014/main" id="{AAC65463-0E33-4842-8472-9272A7483F0E}"/>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5" name="四角形: 角を丸くする 224">
              <a:extLst>
                <a:ext uri="{FF2B5EF4-FFF2-40B4-BE49-F238E27FC236}">
                  <a16:creationId xmlns:a16="http://schemas.microsoft.com/office/drawing/2014/main" id="{9B5EF65C-A517-4802-8E4C-D1C75242C4CD}"/>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6" name="四角形: 角を丸くする 225">
              <a:extLst>
                <a:ext uri="{FF2B5EF4-FFF2-40B4-BE49-F238E27FC236}">
                  <a16:creationId xmlns:a16="http://schemas.microsoft.com/office/drawing/2014/main" id="{093E5E3D-6DA4-4813-A35B-36A406535621}"/>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7" name="四角形: 角を丸くする 226">
              <a:extLst>
                <a:ext uri="{FF2B5EF4-FFF2-40B4-BE49-F238E27FC236}">
                  <a16:creationId xmlns:a16="http://schemas.microsoft.com/office/drawing/2014/main" id="{13162C93-2A8F-425E-81C1-06498991BAA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8" name="四角形: 角を丸くする 227">
              <a:extLst>
                <a:ext uri="{FF2B5EF4-FFF2-40B4-BE49-F238E27FC236}">
                  <a16:creationId xmlns:a16="http://schemas.microsoft.com/office/drawing/2014/main" id="{9DC009E3-41A1-46DF-AB5B-B07A16FB864E}"/>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2" name="グループ化 21">
            <a:extLst>
              <a:ext uri="{FF2B5EF4-FFF2-40B4-BE49-F238E27FC236}">
                <a16:creationId xmlns:a16="http://schemas.microsoft.com/office/drawing/2014/main" id="{77D92FA9-8060-478D-9B8A-380A61BDDE5C}"/>
              </a:ext>
            </a:extLst>
          </p:cNvPr>
          <p:cNvGrpSpPr/>
          <p:nvPr/>
        </p:nvGrpSpPr>
        <p:grpSpPr>
          <a:xfrm>
            <a:off x="786424" y="5692429"/>
            <a:ext cx="2195473" cy="156923"/>
            <a:chOff x="194579" y="4294034"/>
            <a:chExt cx="2195558" cy="446943"/>
          </a:xfrm>
        </p:grpSpPr>
        <p:sp>
          <p:nvSpPr>
            <p:cNvPr id="219" name="四角形: 角を丸くする 218">
              <a:extLst>
                <a:ext uri="{FF2B5EF4-FFF2-40B4-BE49-F238E27FC236}">
                  <a16:creationId xmlns:a16="http://schemas.microsoft.com/office/drawing/2014/main" id="{9C4B2C24-4D2E-43EF-9B38-666E9E928C16}"/>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219">
              <a:extLst>
                <a:ext uri="{FF2B5EF4-FFF2-40B4-BE49-F238E27FC236}">
                  <a16:creationId xmlns:a16="http://schemas.microsoft.com/office/drawing/2014/main" id="{2D9265E0-7612-4A6F-BE3A-567C2316A0D0}"/>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220">
              <a:extLst>
                <a:ext uri="{FF2B5EF4-FFF2-40B4-BE49-F238E27FC236}">
                  <a16:creationId xmlns:a16="http://schemas.microsoft.com/office/drawing/2014/main" id="{F64125B3-6D9B-41F7-9B40-CA42B40CDDE9}"/>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2" name="四角形: 角を丸くする 221">
              <a:extLst>
                <a:ext uri="{FF2B5EF4-FFF2-40B4-BE49-F238E27FC236}">
                  <a16:creationId xmlns:a16="http://schemas.microsoft.com/office/drawing/2014/main" id="{35108DC2-3AC8-4054-B8D2-EE8024146F82}"/>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3" name="四角形: 角を丸くする 222">
              <a:extLst>
                <a:ext uri="{FF2B5EF4-FFF2-40B4-BE49-F238E27FC236}">
                  <a16:creationId xmlns:a16="http://schemas.microsoft.com/office/drawing/2014/main" id="{CF5599C5-98E2-40E3-935B-94F4957894BB}"/>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3" name="四角形: 角を丸くする 22">
            <a:extLst>
              <a:ext uri="{FF2B5EF4-FFF2-40B4-BE49-F238E27FC236}">
                <a16:creationId xmlns:a16="http://schemas.microsoft.com/office/drawing/2014/main" id="{103D1BFA-25A1-49DE-A41F-D6707BBCABB7}"/>
              </a:ext>
            </a:extLst>
          </p:cNvPr>
          <p:cNvSpPr/>
          <p:nvPr/>
        </p:nvSpPr>
        <p:spPr>
          <a:xfrm>
            <a:off x="162554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24" name="正方形/長方形 23">
            <a:extLst>
              <a:ext uri="{FF2B5EF4-FFF2-40B4-BE49-F238E27FC236}">
                <a16:creationId xmlns:a16="http://schemas.microsoft.com/office/drawing/2014/main" id="{EBBCA80E-8A71-4815-8CAA-B6E8055CE888}"/>
              </a:ext>
            </a:extLst>
          </p:cNvPr>
          <p:cNvSpPr/>
          <p:nvPr/>
        </p:nvSpPr>
        <p:spPr>
          <a:xfrm>
            <a:off x="249090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25" name="図 24">
            <a:extLst>
              <a:ext uri="{FF2B5EF4-FFF2-40B4-BE49-F238E27FC236}">
                <a16:creationId xmlns:a16="http://schemas.microsoft.com/office/drawing/2014/main" id="{C267F6C8-C745-41D6-AAB3-186BEA8E7B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645106" y="4288870"/>
            <a:ext cx="222611" cy="225465"/>
          </a:xfrm>
          <a:prstGeom prst="rect">
            <a:avLst/>
          </a:prstGeom>
        </p:spPr>
      </p:pic>
      <p:pic>
        <p:nvPicPr>
          <p:cNvPr id="26" name="図 25">
            <a:extLst>
              <a:ext uri="{FF2B5EF4-FFF2-40B4-BE49-F238E27FC236}">
                <a16:creationId xmlns:a16="http://schemas.microsoft.com/office/drawing/2014/main" id="{9EA68A86-7BBB-43EE-9166-09725D7A05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220550" y="4731805"/>
            <a:ext cx="219877" cy="227535"/>
          </a:xfrm>
          <a:prstGeom prst="rect">
            <a:avLst/>
          </a:prstGeom>
        </p:spPr>
      </p:pic>
      <p:sp>
        <p:nvSpPr>
          <p:cNvPr id="27" name="正方形/長方形 26">
            <a:extLst>
              <a:ext uri="{FF2B5EF4-FFF2-40B4-BE49-F238E27FC236}">
                <a16:creationId xmlns:a16="http://schemas.microsoft.com/office/drawing/2014/main" id="{7CAA2CEC-363C-460F-A26F-0B2A2569F15A}"/>
              </a:ext>
            </a:extLst>
          </p:cNvPr>
          <p:cNvSpPr/>
          <p:nvPr/>
        </p:nvSpPr>
        <p:spPr>
          <a:xfrm>
            <a:off x="66257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97DAD4C8-8E2F-48C1-8F76-AEE844485B6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91845" y="2267265"/>
            <a:ext cx="1410050" cy="646261"/>
          </a:xfrm>
          <a:prstGeom prst="rect">
            <a:avLst/>
          </a:prstGeom>
        </p:spPr>
      </p:pic>
      <p:grpSp>
        <p:nvGrpSpPr>
          <p:cNvPr id="29" name="グループ化 28">
            <a:extLst>
              <a:ext uri="{FF2B5EF4-FFF2-40B4-BE49-F238E27FC236}">
                <a16:creationId xmlns:a16="http://schemas.microsoft.com/office/drawing/2014/main" id="{6C4B1923-D25E-4854-9E77-1BEAB8F9D325}"/>
              </a:ext>
            </a:extLst>
          </p:cNvPr>
          <p:cNvGrpSpPr/>
          <p:nvPr/>
        </p:nvGrpSpPr>
        <p:grpSpPr>
          <a:xfrm>
            <a:off x="1905993" y="2481690"/>
            <a:ext cx="1309949" cy="290199"/>
            <a:chOff x="1314148" y="1083295"/>
            <a:chExt cx="1279059" cy="280161"/>
          </a:xfrm>
        </p:grpSpPr>
        <p:sp>
          <p:nvSpPr>
            <p:cNvPr id="217" name="テキスト ボックス 771">
              <a:extLst>
                <a:ext uri="{FF2B5EF4-FFF2-40B4-BE49-F238E27FC236}">
                  <a16:creationId xmlns:a16="http://schemas.microsoft.com/office/drawing/2014/main" id="{45CC5A0D-17D3-4E70-B164-C8EDEA01B374}"/>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218" name="楕円 217">
              <a:extLst>
                <a:ext uri="{FF2B5EF4-FFF2-40B4-BE49-F238E27FC236}">
                  <a16:creationId xmlns:a16="http://schemas.microsoft.com/office/drawing/2014/main" id="{C5CE7A91-B6E2-4AE0-A943-0AAC130D82BA}"/>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0" name="テキスト ボックス 773">
            <a:extLst>
              <a:ext uri="{FF2B5EF4-FFF2-40B4-BE49-F238E27FC236}">
                <a16:creationId xmlns:a16="http://schemas.microsoft.com/office/drawing/2014/main" id="{84C40F3D-EB1F-4BB5-B0F9-9DE4C6CF6631}"/>
              </a:ext>
            </a:extLst>
          </p:cNvPr>
          <p:cNvSpPr txBox="1"/>
          <p:nvPr/>
        </p:nvSpPr>
        <p:spPr>
          <a:xfrm>
            <a:off x="257088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31" name="四角形: 角を丸くする 30">
            <a:extLst>
              <a:ext uri="{FF2B5EF4-FFF2-40B4-BE49-F238E27FC236}">
                <a16:creationId xmlns:a16="http://schemas.microsoft.com/office/drawing/2014/main" id="{02E4D13C-13EF-4060-852C-8A5979FC841A}"/>
              </a:ext>
            </a:extLst>
          </p:cNvPr>
          <p:cNvSpPr>
            <a:spLocks noChangeAspect="1"/>
          </p:cNvSpPr>
          <p:nvPr/>
        </p:nvSpPr>
        <p:spPr>
          <a:xfrm>
            <a:off x="70695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 name="四角形: 角を丸くする 31">
            <a:extLst>
              <a:ext uri="{FF2B5EF4-FFF2-40B4-BE49-F238E27FC236}">
                <a16:creationId xmlns:a16="http://schemas.microsoft.com/office/drawing/2014/main" id="{9A4E9C0E-1C01-4EC8-A909-D9FE86AB55D1}"/>
              </a:ext>
            </a:extLst>
          </p:cNvPr>
          <p:cNvSpPr>
            <a:spLocks noChangeAspect="1"/>
          </p:cNvSpPr>
          <p:nvPr/>
        </p:nvSpPr>
        <p:spPr>
          <a:xfrm>
            <a:off x="147669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33" name="グループ化 32">
            <a:extLst>
              <a:ext uri="{FF2B5EF4-FFF2-40B4-BE49-F238E27FC236}">
                <a16:creationId xmlns:a16="http://schemas.microsoft.com/office/drawing/2014/main" id="{9164E884-3F96-44F0-B925-E5C4236B20F9}"/>
              </a:ext>
            </a:extLst>
          </p:cNvPr>
          <p:cNvGrpSpPr/>
          <p:nvPr/>
        </p:nvGrpSpPr>
        <p:grpSpPr>
          <a:xfrm>
            <a:off x="1088066" y="3483924"/>
            <a:ext cx="323019" cy="328333"/>
            <a:chOff x="496221" y="2085529"/>
            <a:chExt cx="319631" cy="324192"/>
          </a:xfrm>
        </p:grpSpPr>
        <p:sp>
          <p:nvSpPr>
            <p:cNvPr id="215" name="四角形: 角を丸くする 214">
              <a:extLst>
                <a:ext uri="{FF2B5EF4-FFF2-40B4-BE49-F238E27FC236}">
                  <a16:creationId xmlns:a16="http://schemas.microsoft.com/office/drawing/2014/main" id="{9ACF0CA2-509B-4577-862C-2595BD866826}"/>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6" name="十字形 215">
              <a:extLst>
                <a:ext uri="{FF2B5EF4-FFF2-40B4-BE49-F238E27FC236}">
                  <a16:creationId xmlns:a16="http://schemas.microsoft.com/office/drawing/2014/main" id="{4F22413D-D683-4A40-BEA3-163C7326DE46}"/>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34" name="直線コネクタ 33">
            <a:extLst>
              <a:ext uri="{FF2B5EF4-FFF2-40B4-BE49-F238E27FC236}">
                <a16:creationId xmlns:a16="http://schemas.microsoft.com/office/drawing/2014/main" id="{6C1D1259-A385-412F-95E9-78E703660B55}"/>
              </a:ext>
            </a:extLst>
          </p:cNvPr>
          <p:cNvCxnSpPr/>
          <p:nvPr/>
        </p:nvCxnSpPr>
        <p:spPr>
          <a:xfrm flipV="1">
            <a:off x="97056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16A299-F839-4C02-BC87-E56FD73BCC70}"/>
              </a:ext>
            </a:extLst>
          </p:cNvPr>
          <p:cNvCxnSpPr/>
          <p:nvPr/>
        </p:nvCxnSpPr>
        <p:spPr>
          <a:xfrm flipV="1">
            <a:off x="164510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FA7C692-B522-42FF-B932-47B392B55ABE}"/>
              </a:ext>
            </a:extLst>
          </p:cNvPr>
          <p:cNvCxnSpPr/>
          <p:nvPr/>
        </p:nvCxnSpPr>
        <p:spPr>
          <a:xfrm flipV="1">
            <a:off x="131835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テキスト ボックス 798">
            <a:extLst>
              <a:ext uri="{FF2B5EF4-FFF2-40B4-BE49-F238E27FC236}">
                <a16:creationId xmlns:a16="http://schemas.microsoft.com/office/drawing/2014/main" id="{12A51954-D903-4521-A734-A652506D7C75}"/>
              </a:ext>
            </a:extLst>
          </p:cNvPr>
          <p:cNvSpPr txBox="1"/>
          <p:nvPr/>
        </p:nvSpPr>
        <p:spPr>
          <a:xfrm>
            <a:off x="193124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38" name="四角形: 角を丸くする 37">
            <a:extLst>
              <a:ext uri="{FF2B5EF4-FFF2-40B4-BE49-F238E27FC236}">
                <a16:creationId xmlns:a16="http://schemas.microsoft.com/office/drawing/2014/main" id="{4E584A12-C2A6-452C-86C2-732AA1D355CA}"/>
              </a:ext>
            </a:extLst>
          </p:cNvPr>
          <p:cNvSpPr/>
          <p:nvPr/>
        </p:nvSpPr>
        <p:spPr>
          <a:xfrm>
            <a:off x="313131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四角形: 角を丸くする 39">
            <a:extLst>
              <a:ext uri="{FF2B5EF4-FFF2-40B4-BE49-F238E27FC236}">
                <a16:creationId xmlns:a16="http://schemas.microsoft.com/office/drawing/2014/main" id="{0B0A4667-C6E2-4264-BF01-316F18DB214C}"/>
              </a:ext>
            </a:extLst>
          </p:cNvPr>
          <p:cNvSpPr/>
          <p:nvPr/>
        </p:nvSpPr>
        <p:spPr>
          <a:xfrm>
            <a:off x="313131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1" name="テキスト ボックス 801">
            <a:extLst>
              <a:ext uri="{FF2B5EF4-FFF2-40B4-BE49-F238E27FC236}">
                <a16:creationId xmlns:a16="http://schemas.microsoft.com/office/drawing/2014/main" id="{FEFE03F8-0A72-42CB-A627-8E386EB81C3C}"/>
              </a:ext>
            </a:extLst>
          </p:cNvPr>
          <p:cNvSpPr txBox="1"/>
          <p:nvPr/>
        </p:nvSpPr>
        <p:spPr>
          <a:xfrm>
            <a:off x="188646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42" name="グループ化 41">
            <a:extLst>
              <a:ext uri="{FF2B5EF4-FFF2-40B4-BE49-F238E27FC236}">
                <a16:creationId xmlns:a16="http://schemas.microsoft.com/office/drawing/2014/main" id="{62581BAB-42DB-4927-B8D2-467AA288B14D}"/>
              </a:ext>
            </a:extLst>
          </p:cNvPr>
          <p:cNvGrpSpPr/>
          <p:nvPr/>
        </p:nvGrpSpPr>
        <p:grpSpPr>
          <a:xfrm>
            <a:off x="709538" y="3481022"/>
            <a:ext cx="319631" cy="328333"/>
            <a:chOff x="117693" y="2082627"/>
            <a:chExt cx="319631" cy="324192"/>
          </a:xfrm>
        </p:grpSpPr>
        <p:sp>
          <p:nvSpPr>
            <p:cNvPr id="213" name="四角形: 角を丸くする 212">
              <a:extLst>
                <a:ext uri="{FF2B5EF4-FFF2-40B4-BE49-F238E27FC236}">
                  <a16:creationId xmlns:a16="http://schemas.microsoft.com/office/drawing/2014/main" id="{F28BCE74-FE26-4728-95BD-E9EB9A24BB6F}"/>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4" name="十字形 213">
              <a:extLst>
                <a:ext uri="{FF2B5EF4-FFF2-40B4-BE49-F238E27FC236}">
                  <a16:creationId xmlns:a16="http://schemas.microsoft.com/office/drawing/2014/main" id="{D80B812E-F282-449F-BC2B-734E37417172}"/>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3" name="グループ化 42">
            <a:extLst>
              <a:ext uri="{FF2B5EF4-FFF2-40B4-BE49-F238E27FC236}">
                <a16:creationId xmlns:a16="http://schemas.microsoft.com/office/drawing/2014/main" id="{3138F5C2-9877-423C-828A-CBDB6451AEEF}"/>
              </a:ext>
            </a:extLst>
          </p:cNvPr>
          <p:cNvGrpSpPr/>
          <p:nvPr/>
        </p:nvGrpSpPr>
        <p:grpSpPr>
          <a:xfrm>
            <a:off x="736928" y="2996592"/>
            <a:ext cx="314249" cy="323368"/>
            <a:chOff x="145083" y="1598197"/>
            <a:chExt cx="314249" cy="319227"/>
          </a:xfrm>
        </p:grpSpPr>
        <p:sp>
          <p:nvSpPr>
            <p:cNvPr id="211" name="四角形: 角を丸くする 210">
              <a:extLst>
                <a:ext uri="{FF2B5EF4-FFF2-40B4-BE49-F238E27FC236}">
                  <a16:creationId xmlns:a16="http://schemas.microsoft.com/office/drawing/2014/main" id="{B15A27D9-C350-416A-9B98-8B3A8F449C4E}"/>
                </a:ext>
              </a:extLst>
            </p:cNvPr>
            <p:cNvSpPr/>
            <p:nvPr/>
          </p:nvSpPr>
          <p:spPr>
            <a:xfrm>
              <a:off x="145083"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2" name="十字形 211">
              <a:extLst>
                <a:ext uri="{FF2B5EF4-FFF2-40B4-BE49-F238E27FC236}">
                  <a16:creationId xmlns:a16="http://schemas.microsoft.com/office/drawing/2014/main" id="{2027FB9E-9231-40F8-8671-9C9E87E862F9}"/>
                </a:ext>
              </a:extLst>
            </p:cNvPr>
            <p:cNvSpPr/>
            <p:nvPr/>
          </p:nvSpPr>
          <p:spPr>
            <a:xfrm>
              <a:off x="208155"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4" name="グループ化 43">
            <a:extLst>
              <a:ext uri="{FF2B5EF4-FFF2-40B4-BE49-F238E27FC236}">
                <a16:creationId xmlns:a16="http://schemas.microsoft.com/office/drawing/2014/main" id="{603B9D8A-26F8-4CFF-A50F-E1DD786BCACB}"/>
              </a:ext>
            </a:extLst>
          </p:cNvPr>
          <p:cNvGrpSpPr/>
          <p:nvPr/>
        </p:nvGrpSpPr>
        <p:grpSpPr>
          <a:xfrm>
            <a:off x="1085725" y="2996592"/>
            <a:ext cx="317637" cy="323368"/>
            <a:chOff x="493880" y="1598197"/>
            <a:chExt cx="314249" cy="319227"/>
          </a:xfrm>
        </p:grpSpPr>
        <p:sp>
          <p:nvSpPr>
            <p:cNvPr id="209" name="四角形: 角を丸くする 208">
              <a:extLst>
                <a:ext uri="{FF2B5EF4-FFF2-40B4-BE49-F238E27FC236}">
                  <a16:creationId xmlns:a16="http://schemas.microsoft.com/office/drawing/2014/main" id="{42750306-5E30-4F8E-94A0-10AE3D5FDD7F}"/>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0" name="十字形 209">
              <a:extLst>
                <a:ext uri="{FF2B5EF4-FFF2-40B4-BE49-F238E27FC236}">
                  <a16:creationId xmlns:a16="http://schemas.microsoft.com/office/drawing/2014/main" id="{416ABB9B-7FE3-448D-BB7C-FF4EE0AA5702}"/>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5" name="グループ化 44">
            <a:extLst>
              <a:ext uri="{FF2B5EF4-FFF2-40B4-BE49-F238E27FC236}">
                <a16:creationId xmlns:a16="http://schemas.microsoft.com/office/drawing/2014/main" id="{972C6F5B-1F2C-4C29-89E0-B8A4B02345A4}"/>
              </a:ext>
            </a:extLst>
          </p:cNvPr>
          <p:cNvGrpSpPr/>
          <p:nvPr/>
        </p:nvGrpSpPr>
        <p:grpSpPr>
          <a:xfrm>
            <a:off x="1446697" y="2996592"/>
            <a:ext cx="314249" cy="323368"/>
            <a:chOff x="854852" y="1598197"/>
            <a:chExt cx="314249" cy="319227"/>
          </a:xfrm>
        </p:grpSpPr>
        <p:sp>
          <p:nvSpPr>
            <p:cNvPr id="207" name="四角形: 角を丸くする 206">
              <a:extLst>
                <a:ext uri="{FF2B5EF4-FFF2-40B4-BE49-F238E27FC236}">
                  <a16:creationId xmlns:a16="http://schemas.microsoft.com/office/drawing/2014/main" id="{B6940725-9C0E-4AC7-95EC-69757E4E8E10}"/>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08" name="十字形 207">
              <a:extLst>
                <a:ext uri="{FF2B5EF4-FFF2-40B4-BE49-F238E27FC236}">
                  <a16:creationId xmlns:a16="http://schemas.microsoft.com/office/drawing/2014/main" id="{794B8894-214F-4E46-9A00-AB9A35B48733}"/>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テキスト ボックス 439">
            <a:extLst>
              <a:ext uri="{FF2B5EF4-FFF2-40B4-BE49-F238E27FC236}">
                <a16:creationId xmlns:a16="http://schemas.microsoft.com/office/drawing/2014/main" id="{F7BA3165-8736-4BF0-8C9C-9F44789E3F3F}"/>
              </a:ext>
            </a:extLst>
          </p:cNvPr>
          <p:cNvSpPr txBox="1"/>
          <p:nvPr/>
        </p:nvSpPr>
        <p:spPr>
          <a:xfrm>
            <a:off x="614000"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47" name="四角形: 角を丸くする 46">
            <a:extLst>
              <a:ext uri="{FF2B5EF4-FFF2-40B4-BE49-F238E27FC236}">
                <a16:creationId xmlns:a16="http://schemas.microsoft.com/office/drawing/2014/main" id="{771497AC-295B-4332-9B72-F58BF9C6BA7A}"/>
              </a:ext>
            </a:extLst>
          </p:cNvPr>
          <p:cNvSpPr/>
          <p:nvPr/>
        </p:nvSpPr>
        <p:spPr>
          <a:xfrm>
            <a:off x="69527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8" name="正方形/長方形 47">
            <a:extLst>
              <a:ext uri="{FF2B5EF4-FFF2-40B4-BE49-F238E27FC236}">
                <a16:creationId xmlns:a16="http://schemas.microsoft.com/office/drawing/2014/main" id="{E1E535FA-B3B6-4B7B-8361-840C8571110C}"/>
              </a:ext>
            </a:extLst>
          </p:cNvPr>
          <p:cNvSpPr/>
          <p:nvPr/>
        </p:nvSpPr>
        <p:spPr>
          <a:xfrm>
            <a:off x="336985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49" name="グループ化 48">
            <a:extLst>
              <a:ext uri="{FF2B5EF4-FFF2-40B4-BE49-F238E27FC236}">
                <a16:creationId xmlns:a16="http://schemas.microsoft.com/office/drawing/2014/main" id="{41C25B3D-E09B-4347-8C68-9217A7ADBE49}"/>
              </a:ext>
            </a:extLst>
          </p:cNvPr>
          <p:cNvGrpSpPr/>
          <p:nvPr/>
        </p:nvGrpSpPr>
        <p:grpSpPr>
          <a:xfrm>
            <a:off x="3370715" y="1400574"/>
            <a:ext cx="2633832" cy="591754"/>
            <a:chOff x="2778869" y="2179"/>
            <a:chExt cx="2637694" cy="587663"/>
          </a:xfrm>
        </p:grpSpPr>
        <p:sp>
          <p:nvSpPr>
            <p:cNvPr id="198" name="正方形/長方形 197">
              <a:extLst>
                <a:ext uri="{FF2B5EF4-FFF2-40B4-BE49-F238E27FC236}">
                  <a16:creationId xmlns:a16="http://schemas.microsoft.com/office/drawing/2014/main" id="{9E0A647A-AF23-43CC-A3CE-6799D0DEEE4D}"/>
                </a:ext>
              </a:extLst>
            </p:cNvPr>
            <p:cNvSpPr/>
            <p:nvPr/>
          </p:nvSpPr>
          <p:spPr>
            <a:xfrm>
              <a:off x="439079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99" name="正方形/長方形 198">
              <a:extLst>
                <a:ext uri="{FF2B5EF4-FFF2-40B4-BE49-F238E27FC236}">
                  <a16:creationId xmlns:a16="http://schemas.microsoft.com/office/drawing/2014/main" id="{E8979025-395E-473C-B3CB-8F364D943A42}"/>
                </a:ext>
              </a:extLst>
            </p:cNvPr>
            <p:cNvSpPr/>
            <p:nvPr/>
          </p:nvSpPr>
          <p:spPr>
            <a:xfrm>
              <a:off x="277886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00" name="正方形/長方形 199">
              <a:extLst>
                <a:ext uri="{FF2B5EF4-FFF2-40B4-BE49-F238E27FC236}">
                  <a16:creationId xmlns:a16="http://schemas.microsoft.com/office/drawing/2014/main" id="{1EADB9F4-3B3D-476E-9BA5-8408598102F8}"/>
                </a:ext>
              </a:extLst>
            </p:cNvPr>
            <p:cNvSpPr/>
            <p:nvPr/>
          </p:nvSpPr>
          <p:spPr>
            <a:xfrm>
              <a:off x="336502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1" name="正方形/長方形 200">
              <a:extLst>
                <a:ext uri="{FF2B5EF4-FFF2-40B4-BE49-F238E27FC236}">
                  <a16:creationId xmlns:a16="http://schemas.microsoft.com/office/drawing/2014/main" id="{9224762E-D4B2-4450-BC75-15EBB117980B}"/>
                </a:ext>
              </a:extLst>
            </p:cNvPr>
            <p:cNvSpPr/>
            <p:nvPr/>
          </p:nvSpPr>
          <p:spPr>
            <a:xfrm>
              <a:off x="336502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02" name="楕円 201">
              <a:extLst>
                <a:ext uri="{FF2B5EF4-FFF2-40B4-BE49-F238E27FC236}">
                  <a16:creationId xmlns:a16="http://schemas.microsoft.com/office/drawing/2014/main" id="{409CA0F4-5A6C-4421-926F-FFDA2A89A6A9}"/>
                </a:ext>
              </a:extLst>
            </p:cNvPr>
            <p:cNvSpPr>
              <a:spLocks noChangeAspect="1"/>
            </p:cNvSpPr>
            <p:nvPr/>
          </p:nvSpPr>
          <p:spPr>
            <a:xfrm>
              <a:off x="527331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03" name="グループ化 202">
              <a:extLst>
                <a:ext uri="{FF2B5EF4-FFF2-40B4-BE49-F238E27FC236}">
                  <a16:creationId xmlns:a16="http://schemas.microsoft.com/office/drawing/2014/main" id="{47D0E00C-E15F-4491-9523-E515FE24A396}"/>
                </a:ext>
              </a:extLst>
            </p:cNvPr>
            <p:cNvGrpSpPr/>
            <p:nvPr/>
          </p:nvGrpSpPr>
          <p:grpSpPr>
            <a:xfrm>
              <a:off x="2809186" y="484427"/>
              <a:ext cx="527539" cy="71147"/>
              <a:chOff x="2809186" y="484427"/>
              <a:chExt cx="581527" cy="70447"/>
            </a:xfrm>
          </p:grpSpPr>
          <p:sp>
            <p:nvSpPr>
              <p:cNvPr id="205" name="四角形: 角を丸くする 204">
                <a:extLst>
                  <a:ext uri="{FF2B5EF4-FFF2-40B4-BE49-F238E27FC236}">
                    <a16:creationId xmlns:a16="http://schemas.microsoft.com/office/drawing/2014/main" id="{9593AD62-2534-4A04-A7E8-8ACF6F5AB5D9}"/>
                  </a:ext>
                </a:extLst>
              </p:cNvPr>
              <p:cNvSpPr/>
              <p:nvPr/>
            </p:nvSpPr>
            <p:spPr>
              <a:xfrm>
                <a:off x="280918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205">
                <a:extLst>
                  <a:ext uri="{FF2B5EF4-FFF2-40B4-BE49-F238E27FC236}">
                    <a16:creationId xmlns:a16="http://schemas.microsoft.com/office/drawing/2014/main" id="{1246CAEB-2FAF-4405-A7C8-02AC9A71143A}"/>
                  </a:ext>
                </a:extLst>
              </p:cNvPr>
              <p:cNvSpPr/>
              <p:nvPr/>
            </p:nvSpPr>
            <p:spPr>
              <a:xfrm>
                <a:off x="280918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04" name="正方形/長方形 203">
              <a:extLst>
                <a:ext uri="{FF2B5EF4-FFF2-40B4-BE49-F238E27FC236}">
                  <a16:creationId xmlns:a16="http://schemas.microsoft.com/office/drawing/2014/main" id="{BCEDBCC7-7797-418F-A6FC-5AB89A708E2E}"/>
                </a:ext>
              </a:extLst>
            </p:cNvPr>
            <p:cNvSpPr/>
            <p:nvPr/>
          </p:nvSpPr>
          <p:spPr>
            <a:xfrm>
              <a:off x="336502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50" name="四角形: 角を丸くする 49">
            <a:extLst>
              <a:ext uri="{FF2B5EF4-FFF2-40B4-BE49-F238E27FC236}">
                <a16:creationId xmlns:a16="http://schemas.microsoft.com/office/drawing/2014/main" id="{2F019CF9-D9EC-48B1-841D-D8A5EBD49431}"/>
              </a:ext>
            </a:extLst>
          </p:cNvPr>
          <p:cNvSpPr/>
          <p:nvPr/>
        </p:nvSpPr>
        <p:spPr>
          <a:xfrm>
            <a:off x="534508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1" name="四角形: 角を丸くする 50">
            <a:extLst>
              <a:ext uri="{FF2B5EF4-FFF2-40B4-BE49-F238E27FC236}">
                <a16:creationId xmlns:a16="http://schemas.microsoft.com/office/drawing/2014/main" id="{6FE2D667-F3E8-4AAD-BAB5-065875168F2A}"/>
              </a:ext>
            </a:extLst>
          </p:cNvPr>
          <p:cNvSpPr/>
          <p:nvPr/>
        </p:nvSpPr>
        <p:spPr>
          <a:xfrm>
            <a:off x="3369854"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52" name="四角形: 角を丸くする 51">
            <a:extLst>
              <a:ext uri="{FF2B5EF4-FFF2-40B4-BE49-F238E27FC236}">
                <a16:creationId xmlns:a16="http://schemas.microsoft.com/office/drawing/2014/main" id="{3C463C06-E661-48F8-9B46-656EDBCE43CB}"/>
              </a:ext>
            </a:extLst>
          </p:cNvPr>
          <p:cNvSpPr/>
          <p:nvPr/>
        </p:nvSpPr>
        <p:spPr>
          <a:xfrm>
            <a:off x="4246588" y="4093261"/>
            <a:ext cx="878778"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パーツ</a:t>
            </a:r>
            <a:endParaRPr kumimoji="1" lang="en-US" altLang="ja-JP" sz="1000">
              <a:solidFill>
                <a:schemeClr val="tx1"/>
              </a:solidFill>
            </a:endParaRPr>
          </a:p>
        </p:txBody>
      </p:sp>
      <p:sp>
        <p:nvSpPr>
          <p:cNvPr id="53" name="四角形: 角を丸くする 52">
            <a:extLst>
              <a:ext uri="{FF2B5EF4-FFF2-40B4-BE49-F238E27FC236}">
                <a16:creationId xmlns:a16="http://schemas.microsoft.com/office/drawing/2014/main" id="{DE0B868F-F0E3-4323-A8C3-70F8E7D29720}"/>
              </a:ext>
            </a:extLst>
          </p:cNvPr>
          <p:cNvSpPr/>
          <p:nvPr/>
        </p:nvSpPr>
        <p:spPr>
          <a:xfrm>
            <a:off x="512666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4" name="グループ化 53">
            <a:extLst>
              <a:ext uri="{FF2B5EF4-FFF2-40B4-BE49-F238E27FC236}">
                <a16:creationId xmlns:a16="http://schemas.microsoft.com/office/drawing/2014/main" id="{9330D5D0-9255-4F29-9224-3E7A883B93C0}"/>
              </a:ext>
            </a:extLst>
          </p:cNvPr>
          <p:cNvGrpSpPr/>
          <p:nvPr/>
        </p:nvGrpSpPr>
        <p:grpSpPr>
          <a:xfrm>
            <a:off x="5835641" y="4367378"/>
            <a:ext cx="68252" cy="1332948"/>
            <a:chOff x="5243796" y="2968983"/>
            <a:chExt cx="74110" cy="3612932"/>
          </a:xfrm>
        </p:grpSpPr>
        <p:sp>
          <p:nvSpPr>
            <p:cNvPr id="196" name="四角形: 角を丸くする 195">
              <a:extLst>
                <a:ext uri="{FF2B5EF4-FFF2-40B4-BE49-F238E27FC236}">
                  <a16:creationId xmlns:a16="http://schemas.microsoft.com/office/drawing/2014/main" id="{83AF2C11-C544-4FF3-997F-EFBF37A3ACDC}"/>
                </a:ext>
              </a:extLst>
            </p:cNvPr>
            <p:cNvSpPr/>
            <p:nvPr/>
          </p:nvSpPr>
          <p:spPr>
            <a:xfrm>
              <a:off x="524379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7" name="四角形: 角を丸くする 196">
              <a:extLst>
                <a:ext uri="{FF2B5EF4-FFF2-40B4-BE49-F238E27FC236}">
                  <a16:creationId xmlns:a16="http://schemas.microsoft.com/office/drawing/2014/main" id="{C5531F0E-3954-4565-B39A-A0C3B5B625E1}"/>
                </a:ext>
              </a:extLst>
            </p:cNvPr>
            <p:cNvSpPr/>
            <p:nvPr/>
          </p:nvSpPr>
          <p:spPr>
            <a:xfrm>
              <a:off x="524379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5" name="グループ化 54">
            <a:extLst>
              <a:ext uri="{FF2B5EF4-FFF2-40B4-BE49-F238E27FC236}">
                <a16:creationId xmlns:a16="http://schemas.microsoft.com/office/drawing/2014/main" id="{ECA0412E-CC0C-4D4B-8922-FA4508ABCD43}"/>
              </a:ext>
            </a:extLst>
          </p:cNvPr>
          <p:cNvGrpSpPr/>
          <p:nvPr/>
        </p:nvGrpSpPr>
        <p:grpSpPr>
          <a:xfrm>
            <a:off x="3493222" y="4367378"/>
            <a:ext cx="2195473" cy="452033"/>
            <a:chOff x="2901375" y="2968983"/>
            <a:chExt cx="2195558" cy="446943"/>
          </a:xfrm>
        </p:grpSpPr>
        <p:sp>
          <p:nvSpPr>
            <p:cNvPr id="191" name="四角形: 角を丸くする 190">
              <a:extLst>
                <a:ext uri="{FF2B5EF4-FFF2-40B4-BE49-F238E27FC236}">
                  <a16:creationId xmlns:a16="http://schemas.microsoft.com/office/drawing/2014/main" id="{95A28202-5B5A-4471-AEBF-2C9172611D2C}"/>
                </a:ext>
              </a:extLst>
            </p:cNvPr>
            <p:cNvSpPr/>
            <p:nvPr/>
          </p:nvSpPr>
          <p:spPr>
            <a:xfrm>
              <a:off x="290137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191">
              <a:extLst>
                <a:ext uri="{FF2B5EF4-FFF2-40B4-BE49-F238E27FC236}">
                  <a16:creationId xmlns:a16="http://schemas.microsoft.com/office/drawing/2014/main" id="{4C816113-F0F9-4F1A-A2BC-9F547CE9317D}"/>
                </a:ext>
              </a:extLst>
            </p:cNvPr>
            <p:cNvSpPr/>
            <p:nvPr/>
          </p:nvSpPr>
          <p:spPr>
            <a:xfrm>
              <a:off x="333973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3" name="四角形: 角を丸くする 192">
              <a:extLst>
                <a:ext uri="{FF2B5EF4-FFF2-40B4-BE49-F238E27FC236}">
                  <a16:creationId xmlns:a16="http://schemas.microsoft.com/office/drawing/2014/main" id="{64CCCD87-701B-4054-AB40-CBED6DA2B365}"/>
                </a:ext>
              </a:extLst>
            </p:cNvPr>
            <p:cNvSpPr/>
            <p:nvPr/>
          </p:nvSpPr>
          <p:spPr>
            <a:xfrm>
              <a:off x="377934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4" name="四角形: 角を丸くする 193">
              <a:extLst>
                <a:ext uri="{FF2B5EF4-FFF2-40B4-BE49-F238E27FC236}">
                  <a16:creationId xmlns:a16="http://schemas.microsoft.com/office/drawing/2014/main" id="{91B1247A-B522-4F25-B6D2-F943A42D6DAA}"/>
                </a:ext>
              </a:extLst>
            </p:cNvPr>
            <p:cNvSpPr/>
            <p:nvPr/>
          </p:nvSpPr>
          <p:spPr>
            <a:xfrm>
              <a:off x="4218962"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95" name="四角形: 角を丸くする 194">
              <a:extLst>
                <a:ext uri="{FF2B5EF4-FFF2-40B4-BE49-F238E27FC236}">
                  <a16:creationId xmlns:a16="http://schemas.microsoft.com/office/drawing/2014/main" id="{B6BCD716-19AA-48E8-9D39-D4B1BD073C3C}"/>
                </a:ext>
              </a:extLst>
            </p:cNvPr>
            <p:cNvSpPr/>
            <p:nvPr/>
          </p:nvSpPr>
          <p:spPr>
            <a:xfrm>
              <a:off x="465857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 name="グループ化 55">
            <a:extLst>
              <a:ext uri="{FF2B5EF4-FFF2-40B4-BE49-F238E27FC236}">
                <a16:creationId xmlns:a16="http://schemas.microsoft.com/office/drawing/2014/main" id="{AEB82FD8-65D1-424E-9397-37FC215AB715}"/>
              </a:ext>
            </a:extLst>
          </p:cNvPr>
          <p:cNvGrpSpPr/>
          <p:nvPr/>
        </p:nvGrpSpPr>
        <p:grpSpPr>
          <a:xfrm>
            <a:off x="3491877" y="4812387"/>
            <a:ext cx="2195473" cy="452032"/>
            <a:chOff x="2900030" y="3413992"/>
            <a:chExt cx="2195558" cy="446943"/>
          </a:xfrm>
        </p:grpSpPr>
        <p:sp>
          <p:nvSpPr>
            <p:cNvPr id="186" name="四角形: 角を丸くする 185">
              <a:extLst>
                <a:ext uri="{FF2B5EF4-FFF2-40B4-BE49-F238E27FC236}">
                  <a16:creationId xmlns:a16="http://schemas.microsoft.com/office/drawing/2014/main" id="{C604ED4B-39B4-4BFA-9DE7-75E7B1B1331C}"/>
                </a:ext>
              </a:extLst>
            </p:cNvPr>
            <p:cNvSpPr/>
            <p:nvPr/>
          </p:nvSpPr>
          <p:spPr>
            <a:xfrm>
              <a:off x="290003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7" name="四角形: 角を丸くする 186">
              <a:extLst>
                <a:ext uri="{FF2B5EF4-FFF2-40B4-BE49-F238E27FC236}">
                  <a16:creationId xmlns:a16="http://schemas.microsoft.com/office/drawing/2014/main" id="{E2E1A9C6-2562-4EC1-B74D-85E20F7CB635}"/>
                </a:ext>
              </a:extLst>
            </p:cNvPr>
            <p:cNvSpPr/>
            <p:nvPr/>
          </p:nvSpPr>
          <p:spPr>
            <a:xfrm>
              <a:off x="333838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8" name="四角形: 角を丸くする 187">
              <a:extLst>
                <a:ext uri="{FF2B5EF4-FFF2-40B4-BE49-F238E27FC236}">
                  <a16:creationId xmlns:a16="http://schemas.microsoft.com/office/drawing/2014/main" id="{FF14A589-1814-4E17-9A4D-D07FDF6BAD9C}"/>
                </a:ext>
              </a:extLst>
            </p:cNvPr>
            <p:cNvSpPr/>
            <p:nvPr/>
          </p:nvSpPr>
          <p:spPr>
            <a:xfrm>
              <a:off x="377800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9" name="四角形: 角を丸くする 188">
              <a:extLst>
                <a:ext uri="{FF2B5EF4-FFF2-40B4-BE49-F238E27FC236}">
                  <a16:creationId xmlns:a16="http://schemas.microsoft.com/office/drawing/2014/main" id="{8EB46707-49BD-4202-BE49-C59A171841F0}"/>
                </a:ext>
              </a:extLst>
            </p:cNvPr>
            <p:cNvSpPr/>
            <p:nvPr/>
          </p:nvSpPr>
          <p:spPr>
            <a:xfrm>
              <a:off x="421761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189">
              <a:extLst>
                <a:ext uri="{FF2B5EF4-FFF2-40B4-BE49-F238E27FC236}">
                  <a16:creationId xmlns:a16="http://schemas.microsoft.com/office/drawing/2014/main" id="{3F91EE3B-ECDB-4A57-ADBF-D7E2B8C5137E}"/>
                </a:ext>
              </a:extLst>
            </p:cNvPr>
            <p:cNvSpPr/>
            <p:nvPr/>
          </p:nvSpPr>
          <p:spPr>
            <a:xfrm>
              <a:off x="465723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 name="グループ化 56">
            <a:extLst>
              <a:ext uri="{FF2B5EF4-FFF2-40B4-BE49-F238E27FC236}">
                <a16:creationId xmlns:a16="http://schemas.microsoft.com/office/drawing/2014/main" id="{D1EA9C80-5D38-41EB-8DE9-D962FAA84E7B}"/>
              </a:ext>
            </a:extLst>
          </p:cNvPr>
          <p:cNvGrpSpPr/>
          <p:nvPr/>
        </p:nvGrpSpPr>
        <p:grpSpPr>
          <a:xfrm>
            <a:off x="3491877" y="5257392"/>
            <a:ext cx="2195473" cy="449962"/>
            <a:chOff x="2900030" y="3858997"/>
            <a:chExt cx="2195558" cy="446943"/>
          </a:xfrm>
        </p:grpSpPr>
        <p:sp>
          <p:nvSpPr>
            <p:cNvPr id="181" name="四角形: 角を丸くする 180">
              <a:extLst>
                <a:ext uri="{FF2B5EF4-FFF2-40B4-BE49-F238E27FC236}">
                  <a16:creationId xmlns:a16="http://schemas.microsoft.com/office/drawing/2014/main" id="{7F638946-CECA-4F12-A8A6-97857915D978}"/>
                </a:ext>
              </a:extLst>
            </p:cNvPr>
            <p:cNvSpPr/>
            <p:nvPr/>
          </p:nvSpPr>
          <p:spPr>
            <a:xfrm>
              <a:off x="290003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2" name="四角形: 角を丸くする 181">
              <a:extLst>
                <a:ext uri="{FF2B5EF4-FFF2-40B4-BE49-F238E27FC236}">
                  <a16:creationId xmlns:a16="http://schemas.microsoft.com/office/drawing/2014/main" id="{C642EF47-9F2F-49B3-AADC-88FA8261F97B}"/>
                </a:ext>
              </a:extLst>
            </p:cNvPr>
            <p:cNvSpPr/>
            <p:nvPr/>
          </p:nvSpPr>
          <p:spPr>
            <a:xfrm>
              <a:off x="333838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3" name="四角形: 角を丸くする 182">
              <a:extLst>
                <a:ext uri="{FF2B5EF4-FFF2-40B4-BE49-F238E27FC236}">
                  <a16:creationId xmlns:a16="http://schemas.microsoft.com/office/drawing/2014/main" id="{EEB73D70-3E5A-425F-AB3B-C199163EE7B6}"/>
                </a:ext>
              </a:extLst>
            </p:cNvPr>
            <p:cNvSpPr/>
            <p:nvPr/>
          </p:nvSpPr>
          <p:spPr>
            <a:xfrm>
              <a:off x="377800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4" name="四角形: 角を丸くする 183">
              <a:extLst>
                <a:ext uri="{FF2B5EF4-FFF2-40B4-BE49-F238E27FC236}">
                  <a16:creationId xmlns:a16="http://schemas.microsoft.com/office/drawing/2014/main" id="{E14B9B56-D8B4-4780-B50A-DF8183CE6738}"/>
                </a:ext>
              </a:extLst>
            </p:cNvPr>
            <p:cNvSpPr/>
            <p:nvPr/>
          </p:nvSpPr>
          <p:spPr>
            <a:xfrm>
              <a:off x="421761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5" name="四角形: 角を丸くする 184">
              <a:extLst>
                <a:ext uri="{FF2B5EF4-FFF2-40B4-BE49-F238E27FC236}">
                  <a16:creationId xmlns:a16="http://schemas.microsoft.com/office/drawing/2014/main" id="{113C1A90-ED07-487F-810D-C6C975F796D0}"/>
                </a:ext>
              </a:extLst>
            </p:cNvPr>
            <p:cNvSpPr/>
            <p:nvPr/>
          </p:nvSpPr>
          <p:spPr>
            <a:xfrm>
              <a:off x="465723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8" name="グループ化 57">
            <a:extLst>
              <a:ext uri="{FF2B5EF4-FFF2-40B4-BE49-F238E27FC236}">
                <a16:creationId xmlns:a16="http://schemas.microsoft.com/office/drawing/2014/main" id="{6CF91C7F-67FC-4AB8-AB4B-63C920426C5D}"/>
              </a:ext>
            </a:extLst>
          </p:cNvPr>
          <p:cNvGrpSpPr/>
          <p:nvPr/>
        </p:nvGrpSpPr>
        <p:grpSpPr>
          <a:xfrm>
            <a:off x="3494566" y="5692429"/>
            <a:ext cx="2195473" cy="156923"/>
            <a:chOff x="2902719" y="4294034"/>
            <a:chExt cx="2195558" cy="446943"/>
          </a:xfrm>
        </p:grpSpPr>
        <p:sp>
          <p:nvSpPr>
            <p:cNvPr id="176" name="四角形: 角を丸くする 175">
              <a:extLst>
                <a:ext uri="{FF2B5EF4-FFF2-40B4-BE49-F238E27FC236}">
                  <a16:creationId xmlns:a16="http://schemas.microsoft.com/office/drawing/2014/main" id="{EDAAC90B-29D9-4175-9D94-F60E20488A3A}"/>
                </a:ext>
              </a:extLst>
            </p:cNvPr>
            <p:cNvSpPr/>
            <p:nvPr/>
          </p:nvSpPr>
          <p:spPr>
            <a:xfrm>
              <a:off x="290271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249E55F3-4583-4765-B763-F344D4A94110}"/>
                </a:ext>
              </a:extLst>
            </p:cNvPr>
            <p:cNvSpPr/>
            <p:nvPr/>
          </p:nvSpPr>
          <p:spPr>
            <a:xfrm>
              <a:off x="334107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E31F781A-0E03-47F7-85F5-52C364813C00}"/>
                </a:ext>
              </a:extLst>
            </p:cNvPr>
            <p:cNvSpPr/>
            <p:nvPr/>
          </p:nvSpPr>
          <p:spPr>
            <a:xfrm>
              <a:off x="378069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5DF08D48-C25A-4A71-B488-1AACBF141A78}"/>
                </a:ext>
              </a:extLst>
            </p:cNvPr>
            <p:cNvSpPr/>
            <p:nvPr/>
          </p:nvSpPr>
          <p:spPr>
            <a:xfrm>
              <a:off x="422030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89F38C5E-46EE-4D5C-81EF-2072489CFE6B}"/>
                </a:ext>
              </a:extLst>
            </p:cNvPr>
            <p:cNvSpPr/>
            <p:nvPr/>
          </p:nvSpPr>
          <p:spPr>
            <a:xfrm>
              <a:off x="465992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9" name="四角形: 角を丸くする 58">
            <a:extLst>
              <a:ext uri="{FF2B5EF4-FFF2-40B4-BE49-F238E27FC236}">
                <a16:creationId xmlns:a16="http://schemas.microsoft.com/office/drawing/2014/main" id="{2A3C4171-CC24-476C-961B-44CB2250B803}"/>
              </a:ext>
            </a:extLst>
          </p:cNvPr>
          <p:cNvSpPr/>
          <p:nvPr/>
        </p:nvSpPr>
        <p:spPr>
          <a:xfrm>
            <a:off x="433368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60" name="正方形/長方形 59">
            <a:extLst>
              <a:ext uri="{FF2B5EF4-FFF2-40B4-BE49-F238E27FC236}">
                <a16:creationId xmlns:a16="http://schemas.microsoft.com/office/drawing/2014/main" id="{903C0C09-1BA7-4B3E-9B53-FFE3011DD79F}"/>
              </a:ext>
            </a:extLst>
          </p:cNvPr>
          <p:cNvSpPr/>
          <p:nvPr/>
        </p:nvSpPr>
        <p:spPr>
          <a:xfrm>
            <a:off x="519904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61" name="図 60">
            <a:extLst>
              <a:ext uri="{FF2B5EF4-FFF2-40B4-BE49-F238E27FC236}">
                <a16:creationId xmlns:a16="http://schemas.microsoft.com/office/drawing/2014/main" id="{FC673612-348D-438F-81F6-932B5393D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4353246" y="4288870"/>
            <a:ext cx="222611" cy="225465"/>
          </a:xfrm>
          <a:prstGeom prst="rect">
            <a:avLst/>
          </a:prstGeom>
        </p:spPr>
      </p:pic>
      <p:pic>
        <p:nvPicPr>
          <p:cNvPr id="62" name="図 61">
            <a:extLst>
              <a:ext uri="{FF2B5EF4-FFF2-40B4-BE49-F238E27FC236}">
                <a16:creationId xmlns:a16="http://schemas.microsoft.com/office/drawing/2014/main" id="{C6C18AFD-3B3E-4D32-BC6D-A002CA254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3928690" y="4731805"/>
            <a:ext cx="219877" cy="227535"/>
          </a:xfrm>
          <a:prstGeom prst="rect">
            <a:avLst/>
          </a:prstGeom>
        </p:spPr>
      </p:pic>
      <p:sp>
        <p:nvSpPr>
          <p:cNvPr id="63" name="正方形/長方形 62">
            <a:extLst>
              <a:ext uri="{FF2B5EF4-FFF2-40B4-BE49-F238E27FC236}">
                <a16:creationId xmlns:a16="http://schemas.microsoft.com/office/drawing/2014/main" id="{4F94EB0E-604A-4C03-8A2F-C0A1BBC1D2A8}"/>
              </a:ext>
            </a:extLst>
          </p:cNvPr>
          <p:cNvSpPr/>
          <p:nvPr/>
        </p:nvSpPr>
        <p:spPr>
          <a:xfrm>
            <a:off x="337071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4" name="図 63">
            <a:extLst>
              <a:ext uri="{FF2B5EF4-FFF2-40B4-BE49-F238E27FC236}">
                <a16:creationId xmlns:a16="http://schemas.microsoft.com/office/drawing/2014/main" id="{13DA4CCC-B87D-4CEE-A669-96506F4323D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3311540" y="2244080"/>
            <a:ext cx="1410050" cy="646261"/>
          </a:xfrm>
          <a:prstGeom prst="rect">
            <a:avLst/>
          </a:prstGeom>
        </p:spPr>
      </p:pic>
      <p:grpSp>
        <p:nvGrpSpPr>
          <p:cNvPr id="65" name="グループ化 64">
            <a:extLst>
              <a:ext uri="{FF2B5EF4-FFF2-40B4-BE49-F238E27FC236}">
                <a16:creationId xmlns:a16="http://schemas.microsoft.com/office/drawing/2014/main" id="{F240AD52-7317-42F5-9C7F-2698B62FD8E7}"/>
              </a:ext>
            </a:extLst>
          </p:cNvPr>
          <p:cNvGrpSpPr/>
          <p:nvPr/>
        </p:nvGrpSpPr>
        <p:grpSpPr>
          <a:xfrm>
            <a:off x="4614133" y="2481690"/>
            <a:ext cx="1309949" cy="290199"/>
            <a:chOff x="4022288" y="1083295"/>
            <a:chExt cx="1279059" cy="280161"/>
          </a:xfrm>
        </p:grpSpPr>
        <p:sp>
          <p:nvSpPr>
            <p:cNvPr id="174" name="テキスト ボックス 771">
              <a:extLst>
                <a:ext uri="{FF2B5EF4-FFF2-40B4-BE49-F238E27FC236}">
                  <a16:creationId xmlns:a16="http://schemas.microsoft.com/office/drawing/2014/main" id="{0453B6A2-2F38-456B-BC4C-EBD9CA3F450A}"/>
                </a:ext>
              </a:extLst>
            </p:cNvPr>
            <p:cNvSpPr txBox="1"/>
            <p:nvPr/>
          </p:nvSpPr>
          <p:spPr>
            <a:xfrm>
              <a:off x="402228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75" name="楕円 174">
              <a:extLst>
                <a:ext uri="{FF2B5EF4-FFF2-40B4-BE49-F238E27FC236}">
                  <a16:creationId xmlns:a16="http://schemas.microsoft.com/office/drawing/2014/main" id="{2A6BD344-41C9-4B7C-9EF6-96F27F228EF4}"/>
                </a:ext>
              </a:extLst>
            </p:cNvPr>
            <p:cNvSpPr/>
            <p:nvPr/>
          </p:nvSpPr>
          <p:spPr>
            <a:xfrm>
              <a:off x="407198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テキスト ボックス 773">
            <a:extLst>
              <a:ext uri="{FF2B5EF4-FFF2-40B4-BE49-F238E27FC236}">
                <a16:creationId xmlns:a16="http://schemas.microsoft.com/office/drawing/2014/main" id="{7336DBAA-CC5C-4023-9C92-3FA885C01175}"/>
              </a:ext>
            </a:extLst>
          </p:cNvPr>
          <p:cNvSpPr txBox="1"/>
          <p:nvPr/>
        </p:nvSpPr>
        <p:spPr>
          <a:xfrm>
            <a:off x="527902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7" name="四角形: 角を丸くする 66">
            <a:extLst>
              <a:ext uri="{FF2B5EF4-FFF2-40B4-BE49-F238E27FC236}">
                <a16:creationId xmlns:a16="http://schemas.microsoft.com/office/drawing/2014/main" id="{8D33E1D8-585F-4A1A-A880-E83FAECD0ED7}"/>
              </a:ext>
            </a:extLst>
          </p:cNvPr>
          <p:cNvSpPr>
            <a:spLocks noChangeAspect="1"/>
          </p:cNvSpPr>
          <p:nvPr/>
        </p:nvSpPr>
        <p:spPr>
          <a:xfrm>
            <a:off x="341509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8" name="四角形: 角を丸くする 67">
            <a:extLst>
              <a:ext uri="{FF2B5EF4-FFF2-40B4-BE49-F238E27FC236}">
                <a16:creationId xmlns:a16="http://schemas.microsoft.com/office/drawing/2014/main" id="{54BD0215-4FC0-497A-9882-A09C4340C42C}"/>
              </a:ext>
            </a:extLst>
          </p:cNvPr>
          <p:cNvSpPr>
            <a:spLocks noChangeAspect="1"/>
          </p:cNvSpPr>
          <p:nvPr/>
        </p:nvSpPr>
        <p:spPr>
          <a:xfrm>
            <a:off x="418483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1" name="グループ化 70">
            <a:extLst>
              <a:ext uri="{FF2B5EF4-FFF2-40B4-BE49-F238E27FC236}">
                <a16:creationId xmlns:a16="http://schemas.microsoft.com/office/drawing/2014/main" id="{743A04E5-B2FD-484C-97AA-DA4C7913A46F}"/>
              </a:ext>
            </a:extLst>
          </p:cNvPr>
          <p:cNvGrpSpPr/>
          <p:nvPr/>
        </p:nvGrpSpPr>
        <p:grpSpPr>
          <a:xfrm>
            <a:off x="3796206" y="3483924"/>
            <a:ext cx="323019" cy="328333"/>
            <a:chOff x="3204361" y="2085529"/>
            <a:chExt cx="319631" cy="324192"/>
          </a:xfrm>
        </p:grpSpPr>
        <p:sp>
          <p:nvSpPr>
            <p:cNvPr id="172" name="四角形: 角を丸くする 171">
              <a:extLst>
                <a:ext uri="{FF2B5EF4-FFF2-40B4-BE49-F238E27FC236}">
                  <a16:creationId xmlns:a16="http://schemas.microsoft.com/office/drawing/2014/main" id="{C939BD22-608F-400F-89B8-2713FB5FE165}"/>
                </a:ext>
              </a:extLst>
            </p:cNvPr>
            <p:cNvSpPr/>
            <p:nvPr/>
          </p:nvSpPr>
          <p:spPr>
            <a:xfrm>
              <a:off x="320436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3" name="十字形 172">
              <a:extLst>
                <a:ext uri="{FF2B5EF4-FFF2-40B4-BE49-F238E27FC236}">
                  <a16:creationId xmlns:a16="http://schemas.microsoft.com/office/drawing/2014/main" id="{28D97F4F-49D1-4CEA-A2C3-EC5689424A46}"/>
                </a:ext>
              </a:extLst>
            </p:cNvPr>
            <p:cNvSpPr/>
            <p:nvPr/>
          </p:nvSpPr>
          <p:spPr>
            <a:xfrm>
              <a:off x="328132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72" name="直線コネクタ 71">
            <a:extLst>
              <a:ext uri="{FF2B5EF4-FFF2-40B4-BE49-F238E27FC236}">
                <a16:creationId xmlns:a16="http://schemas.microsoft.com/office/drawing/2014/main" id="{5BC5C170-8E75-4F8C-AFC0-82F187967747}"/>
              </a:ext>
            </a:extLst>
          </p:cNvPr>
          <p:cNvCxnSpPr/>
          <p:nvPr/>
        </p:nvCxnSpPr>
        <p:spPr>
          <a:xfrm flipV="1">
            <a:off x="367870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43625D37-E1E1-4236-BF34-B6705BEBEE2E}"/>
              </a:ext>
            </a:extLst>
          </p:cNvPr>
          <p:cNvCxnSpPr/>
          <p:nvPr/>
        </p:nvCxnSpPr>
        <p:spPr>
          <a:xfrm flipV="1">
            <a:off x="435324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C2D4125-AD19-4D51-9E53-4DEDE12B8BE3}"/>
              </a:ext>
            </a:extLst>
          </p:cNvPr>
          <p:cNvCxnSpPr/>
          <p:nvPr/>
        </p:nvCxnSpPr>
        <p:spPr>
          <a:xfrm flipV="1">
            <a:off x="402649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テキスト ボックス 798">
            <a:extLst>
              <a:ext uri="{FF2B5EF4-FFF2-40B4-BE49-F238E27FC236}">
                <a16:creationId xmlns:a16="http://schemas.microsoft.com/office/drawing/2014/main" id="{C852D73A-C77B-4B0A-A3E3-DA954154CA0B}"/>
              </a:ext>
            </a:extLst>
          </p:cNvPr>
          <p:cNvSpPr txBox="1"/>
          <p:nvPr/>
        </p:nvSpPr>
        <p:spPr>
          <a:xfrm>
            <a:off x="463938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 </a:t>
            </a:r>
            <a:r>
              <a:rPr kumimoji="1" lang="en-US" altLang="ja-JP" sz="800">
                <a:solidFill>
                  <a:schemeClr val="accent4"/>
                </a:solidFill>
                <a:effectLst/>
                <a:latin typeface="+mn-lt"/>
                <a:ea typeface="+mn-ea"/>
                <a:cs typeface="+mn-cs"/>
              </a:rPr>
              <a:t>+1111</a:t>
            </a:r>
            <a:r>
              <a:rPr kumimoji="1" lang="en-US" altLang="ja-JP" sz="800">
                <a:solidFill>
                  <a:schemeClr val="bg1"/>
                </a:solidFill>
                <a:effectLst/>
                <a:latin typeface="+mn-lt"/>
                <a:ea typeface="+mn-ea"/>
                <a:cs typeface="+mn-cs"/>
              </a:rPr>
              <a:t>)</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6" name="四角形: 角を丸くする 75">
            <a:extLst>
              <a:ext uri="{FF2B5EF4-FFF2-40B4-BE49-F238E27FC236}">
                <a16:creationId xmlns:a16="http://schemas.microsoft.com/office/drawing/2014/main" id="{B0F4A76C-A7FF-420F-9011-79F7CC78AC87}"/>
              </a:ext>
            </a:extLst>
          </p:cNvPr>
          <p:cNvSpPr/>
          <p:nvPr/>
        </p:nvSpPr>
        <p:spPr>
          <a:xfrm>
            <a:off x="583945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76">
            <a:extLst>
              <a:ext uri="{FF2B5EF4-FFF2-40B4-BE49-F238E27FC236}">
                <a16:creationId xmlns:a16="http://schemas.microsoft.com/office/drawing/2014/main" id="{305C90E0-B808-46BB-96B9-1F6BFF31DC86}"/>
              </a:ext>
            </a:extLst>
          </p:cNvPr>
          <p:cNvSpPr/>
          <p:nvPr/>
        </p:nvSpPr>
        <p:spPr>
          <a:xfrm>
            <a:off x="583945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8" name="テキスト ボックス 801">
            <a:extLst>
              <a:ext uri="{FF2B5EF4-FFF2-40B4-BE49-F238E27FC236}">
                <a16:creationId xmlns:a16="http://schemas.microsoft.com/office/drawing/2014/main" id="{51C3DE38-AB32-490A-B994-2ACCF089BF33}"/>
              </a:ext>
            </a:extLst>
          </p:cNvPr>
          <p:cNvSpPr txBox="1"/>
          <p:nvPr/>
        </p:nvSpPr>
        <p:spPr>
          <a:xfrm>
            <a:off x="459460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9" name="グループ化 78">
            <a:extLst>
              <a:ext uri="{FF2B5EF4-FFF2-40B4-BE49-F238E27FC236}">
                <a16:creationId xmlns:a16="http://schemas.microsoft.com/office/drawing/2014/main" id="{F5314C36-7BA8-4C22-9D30-C1483F1FB427}"/>
              </a:ext>
            </a:extLst>
          </p:cNvPr>
          <p:cNvGrpSpPr/>
          <p:nvPr/>
        </p:nvGrpSpPr>
        <p:grpSpPr>
          <a:xfrm>
            <a:off x="3417678" y="3481022"/>
            <a:ext cx="319631" cy="328333"/>
            <a:chOff x="2825833" y="2082627"/>
            <a:chExt cx="319631" cy="324192"/>
          </a:xfrm>
        </p:grpSpPr>
        <p:sp>
          <p:nvSpPr>
            <p:cNvPr id="170" name="四角形: 角を丸くする 169">
              <a:extLst>
                <a:ext uri="{FF2B5EF4-FFF2-40B4-BE49-F238E27FC236}">
                  <a16:creationId xmlns:a16="http://schemas.microsoft.com/office/drawing/2014/main" id="{FBE39B6A-EE9B-4995-8722-4B1FA24DDA84}"/>
                </a:ext>
              </a:extLst>
            </p:cNvPr>
            <p:cNvSpPr/>
            <p:nvPr/>
          </p:nvSpPr>
          <p:spPr>
            <a:xfrm>
              <a:off x="282583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1" name="十字形 170">
              <a:extLst>
                <a:ext uri="{FF2B5EF4-FFF2-40B4-BE49-F238E27FC236}">
                  <a16:creationId xmlns:a16="http://schemas.microsoft.com/office/drawing/2014/main" id="{E23DF2D5-61CC-45A3-A019-8A8A7C898DFF}"/>
                </a:ext>
              </a:extLst>
            </p:cNvPr>
            <p:cNvSpPr/>
            <p:nvPr/>
          </p:nvSpPr>
          <p:spPr>
            <a:xfrm>
              <a:off x="290279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8" name="四角形: 角を丸くする 167">
            <a:extLst>
              <a:ext uri="{FF2B5EF4-FFF2-40B4-BE49-F238E27FC236}">
                <a16:creationId xmlns:a16="http://schemas.microsoft.com/office/drawing/2014/main" id="{D646DB93-3E51-48FA-89D9-EA7BAC1EB6DA}"/>
              </a:ext>
            </a:extLst>
          </p:cNvPr>
          <p:cNvSpPr/>
          <p:nvPr/>
        </p:nvSpPr>
        <p:spPr>
          <a:xfrm>
            <a:off x="3445068" y="2996592"/>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1" name="グループ化 80">
            <a:extLst>
              <a:ext uri="{FF2B5EF4-FFF2-40B4-BE49-F238E27FC236}">
                <a16:creationId xmlns:a16="http://schemas.microsoft.com/office/drawing/2014/main" id="{2453CC35-EA38-4C65-94C0-71CFAA807D2D}"/>
              </a:ext>
            </a:extLst>
          </p:cNvPr>
          <p:cNvGrpSpPr/>
          <p:nvPr/>
        </p:nvGrpSpPr>
        <p:grpSpPr>
          <a:xfrm>
            <a:off x="3793865" y="2996592"/>
            <a:ext cx="317637" cy="323368"/>
            <a:chOff x="3202020" y="1598197"/>
            <a:chExt cx="314249" cy="319227"/>
          </a:xfrm>
        </p:grpSpPr>
        <p:sp>
          <p:nvSpPr>
            <p:cNvPr id="166" name="四角形: 角を丸くする 165">
              <a:extLst>
                <a:ext uri="{FF2B5EF4-FFF2-40B4-BE49-F238E27FC236}">
                  <a16:creationId xmlns:a16="http://schemas.microsoft.com/office/drawing/2014/main" id="{09CEA3E5-012F-411F-8E2B-6CE5562E3E4F}"/>
                </a:ext>
              </a:extLst>
            </p:cNvPr>
            <p:cNvSpPr/>
            <p:nvPr/>
          </p:nvSpPr>
          <p:spPr>
            <a:xfrm>
              <a:off x="320202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7" name="十字形 166">
              <a:extLst>
                <a:ext uri="{FF2B5EF4-FFF2-40B4-BE49-F238E27FC236}">
                  <a16:creationId xmlns:a16="http://schemas.microsoft.com/office/drawing/2014/main" id="{262A0123-EE5C-40DD-B24E-2B3617E516DE}"/>
                </a:ext>
              </a:extLst>
            </p:cNvPr>
            <p:cNvSpPr/>
            <p:nvPr/>
          </p:nvSpPr>
          <p:spPr>
            <a:xfrm>
              <a:off x="326509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2" name="グループ化 81">
            <a:extLst>
              <a:ext uri="{FF2B5EF4-FFF2-40B4-BE49-F238E27FC236}">
                <a16:creationId xmlns:a16="http://schemas.microsoft.com/office/drawing/2014/main" id="{19DF5565-EC68-4974-B920-69AAAA288529}"/>
              </a:ext>
            </a:extLst>
          </p:cNvPr>
          <p:cNvGrpSpPr/>
          <p:nvPr/>
        </p:nvGrpSpPr>
        <p:grpSpPr>
          <a:xfrm>
            <a:off x="4154837" y="2996592"/>
            <a:ext cx="314249" cy="323368"/>
            <a:chOff x="3562992" y="1598197"/>
            <a:chExt cx="314249" cy="319227"/>
          </a:xfrm>
        </p:grpSpPr>
        <p:sp>
          <p:nvSpPr>
            <p:cNvPr id="164" name="四角形: 角を丸くする 163">
              <a:extLst>
                <a:ext uri="{FF2B5EF4-FFF2-40B4-BE49-F238E27FC236}">
                  <a16:creationId xmlns:a16="http://schemas.microsoft.com/office/drawing/2014/main" id="{4CADD3FB-15FC-4278-88C2-7EBEAAC6CBAF}"/>
                </a:ext>
              </a:extLst>
            </p:cNvPr>
            <p:cNvSpPr/>
            <p:nvPr/>
          </p:nvSpPr>
          <p:spPr>
            <a:xfrm>
              <a:off x="356299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5" name="十字形 164">
              <a:extLst>
                <a:ext uri="{FF2B5EF4-FFF2-40B4-BE49-F238E27FC236}">
                  <a16:creationId xmlns:a16="http://schemas.microsoft.com/office/drawing/2014/main" id="{F2F10D14-6624-4D19-9825-DCF07B6E53E8}"/>
                </a:ext>
              </a:extLst>
            </p:cNvPr>
            <p:cNvSpPr/>
            <p:nvPr/>
          </p:nvSpPr>
          <p:spPr>
            <a:xfrm>
              <a:off x="362606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3" name="テキスト ボックス 520">
            <a:extLst>
              <a:ext uri="{FF2B5EF4-FFF2-40B4-BE49-F238E27FC236}">
                <a16:creationId xmlns:a16="http://schemas.microsoft.com/office/drawing/2014/main" id="{351B5174-95C9-49D2-9D8D-FBC02B406243}"/>
              </a:ext>
            </a:extLst>
          </p:cNvPr>
          <p:cNvSpPr txBox="1"/>
          <p:nvPr/>
        </p:nvSpPr>
        <p:spPr>
          <a:xfrm>
            <a:off x="3341378" y="3274799"/>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4" name="四角形: 角を丸くする 83">
            <a:extLst>
              <a:ext uri="{FF2B5EF4-FFF2-40B4-BE49-F238E27FC236}">
                <a16:creationId xmlns:a16="http://schemas.microsoft.com/office/drawing/2014/main" id="{7F5B415E-3EAB-48D7-87BD-106FCCE19329}"/>
              </a:ext>
            </a:extLst>
          </p:cNvPr>
          <p:cNvSpPr/>
          <p:nvPr/>
        </p:nvSpPr>
        <p:spPr>
          <a:xfrm>
            <a:off x="340341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5" name="正方形/長方形 84">
            <a:extLst>
              <a:ext uri="{FF2B5EF4-FFF2-40B4-BE49-F238E27FC236}">
                <a16:creationId xmlns:a16="http://schemas.microsoft.com/office/drawing/2014/main" id="{7F314855-4C1E-41A2-A524-4C2C9C79A2F1}"/>
              </a:ext>
            </a:extLst>
          </p:cNvPr>
          <p:cNvSpPr/>
          <p:nvPr/>
        </p:nvSpPr>
        <p:spPr>
          <a:xfrm>
            <a:off x="6076168"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86" name="グループ化 85">
            <a:extLst>
              <a:ext uri="{FF2B5EF4-FFF2-40B4-BE49-F238E27FC236}">
                <a16:creationId xmlns:a16="http://schemas.microsoft.com/office/drawing/2014/main" id="{20216845-C514-413C-855C-AABA2F0028BF}"/>
              </a:ext>
            </a:extLst>
          </p:cNvPr>
          <p:cNvGrpSpPr/>
          <p:nvPr/>
        </p:nvGrpSpPr>
        <p:grpSpPr>
          <a:xfrm>
            <a:off x="6077030" y="1400574"/>
            <a:ext cx="2633832" cy="591754"/>
            <a:chOff x="5485183" y="2179"/>
            <a:chExt cx="2637694" cy="587663"/>
          </a:xfrm>
        </p:grpSpPr>
        <p:sp>
          <p:nvSpPr>
            <p:cNvPr id="155" name="正方形/長方形 154">
              <a:extLst>
                <a:ext uri="{FF2B5EF4-FFF2-40B4-BE49-F238E27FC236}">
                  <a16:creationId xmlns:a16="http://schemas.microsoft.com/office/drawing/2014/main" id="{939A50AA-3933-43DD-9CFB-E3ADCDB70F26}"/>
                </a:ext>
              </a:extLst>
            </p:cNvPr>
            <p:cNvSpPr/>
            <p:nvPr/>
          </p:nvSpPr>
          <p:spPr>
            <a:xfrm>
              <a:off x="7097106"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56" name="正方形/長方形 155">
              <a:extLst>
                <a:ext uri="{FF2B5EF4-FFF2-40B4-BE49-F238E27FC236}">
                  <a16:creationId xmlns:a16="http://schemas.microsoft.com/office/drawing/2014/main" id="{97E521BD-94AA-4322-AEAF-D80053BC05D6}"/>
                </a:ext>
              </a:extLst>
            </p:cNvPr>
            <p:cNvSpPr/>
            <p:nvPr/>
          </p:nvSpPr>
          <p:spPr>
            <a:xfrm>
              <a:off x="5485183"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7" name="正方形/長方形 156">
              <a:extLst>
                <a:ext uri="{FF2B5EF4-FFF2-40B4-BE49-F238E27FC236}">
                  <a16:creationId xmlns:a16="http://schemas.microsoft.com/office/drawing/2014/main" id="{A235F1ED-16FB-4861-A218-94290FF36E46}"/>
                </a:ext>
              </a:extLst>
            </p:cNvPr>
            <p:cNvSpPr/>
            <p:nvPr/>
          </p:nvSpPr>
          <p:spPr>
            <a:xfrm>
              <a:off x="6071338"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58" name="正方形/長方形 157">
              <a:extLst>
                <a:ext uri="{FF2B5EF4-FFF2-40B4-BE49-F238E27FC236}">
                  <a16:creationId xmlns:a16="http://schemas.microsoft.com/office/drawing/2014/main" id="{81EBA6B1-D2B3-49A1-BECC-05A238117700}"/>
                </a:ext>
              </a:extLst>
            </p:cNvPr>
            <p:cNvSpPr/>
            <p:nvPr/>
          </p:nvSpPr>
          <p:spPr>
            <a:xfrm>
              <a:off x="6071337"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9" name="楕円 158">
              <a:extLst>
                <a:ext uri="{FF2B5EF4-FFF2-40B4-BE49-F238E27FC236}">
                  <a16:creationId xmlns:a16="http://schemas.microsoft.com/office/drawing/2014/main" id="{E951AB5E-0CE0-4413-AD92-7B73380ECF93}"/>
                </a:ext>
              </a:extLst>
            </p:cNvPr>
            <p:cNvSpPr>
              <a:spLocks noChangeAspect="1"/>
            </p:cNvSpPr>
            <p:nvPr/>
          </p:nvSpPr>
          <p:spPr>
            <a:xfrm>
              <a:off x="7979628"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60" name="グループ化 159">
              <a:extLst>
                <a:ext uri="{FF2B5EF4-FFF2-40B4-BE49-F238E27FC236}">
                  <a16:creationId xmlns:a16="http://schemas.microsoft.com/office/drawing/2014/main" id="{468CD9B9-7165-4FA7-BC99-4CA758C04C01}"/>
                </a:ext>
              </a:extLst>
            </p:cNvPr>
            <p:cNvGrpSpPr/>
            <p:nvPr/>
          </p:nvGrpSpPr>
          <p:grpSpPr>
            <a:xfrm>
              <a:off x="5515500" y="484427"/>
              <a:ext cx="527539" cy="71147"/>
              <a:chOff x="5515500" y="484427"/>
              <a:chExt cx="581527" cy="70447"/>
            </a:xfrm>
          </p:grpSpPr>
          <p:sp>
            <p:nvSpPr>
              <p:cNvPr id="162" name="四角形: 角を丸くする 161">
                <a:extLst>
                  <a:ext uri="{FF2B5EF4-FFF2-40B4-BE49-F238E27FC236}">
                    <a16:creationId xmlns:a16="http://schemas.microsoft.com/office/drawing/2014/main" id="{F26CE842-ADF9-4830-BABF-C4C4527F89D1}"/>
                  </a:ext>
                </a:extLst>
              </p:cNvPr>
              <p:cNvSpPr/>
              <p:nvPr/>
            </p:nvSpPr>
            <p:spPr>
              <a:xfrm>
                <a:off x="5515500"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3" name="四角形: 角を丸くする 162">
                <a:extLst>
                  <a:ext uri="{FF2B5EF4-FFF2-40B4-BE49-F238E27FC236}">
                    <a16:creationId xmlns:a16="http://schemas.microsoft.com/office/drawing/2014/main" id="{61A72411-1EC9-46F4-9FBD-163E8C411DFB}"/>
                  </a:ext>
                </a:extLst>
              </p:cNvPr>
              <p:cNvSpPr/>
              <p:nvPr/>
            </p:nvSpPr>
            <p:spPr>
              <a:xfrm>
                <a:off x="5515500"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1" name="正方形/長方形 160">
              <a:extLst>
                <a:ext uri="{FF2B5EF4-FFF2-40B4-BE49-F238E27FC236}">
                  <a16:creationId xmlns:a16="http://schemas.microsoft.com/office/drawing/2014/main" id="{FF877838-419E-4E34-AF26-5B15588E055A}"/>
                </a:ext>
              </a:extLst>
            </p:cNvPr>
            <p:cNvSpPr/>
            <p:nvPr/>
          </p:nvSpPr>
          <p:spPr>
            <a:xfrm>
              <a:off x="6071336"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700"/>
            </a:p>
          </p:txBody>
        </p:sp>
      </p:grpSp>
      <p:sp>
        <p:nvSpPr>
          <p:cNvPr id="87" name="四角形: 角を丸くする 86">
            <a:extLst>
              <a:ext uri="{FF2B5EF4-FFF2-40B4-BE49-F238E27FC236}">
                <a16:creationId xmlns:a16="http://schemas.microsoft.com/office/drawing/2014/main" id="{63068A4E-DE8D-4C9C-BBEA-DB5EB014C48D}"/>
              </a:ext>
            </a:extLst>
          </p:cNvPr>
          <p:cNvSpPr/>
          <p:nvPr/>
        </p:nvSpPr>
        <p:spPr>
          <a:xfrm>
            <a:off x="8051396"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89" name="四角形: 角を丸くする 88">
            <a:extLst>
              <a:ext uri="{FF2B5EF4-FFF2-40B4-BE49-F238E27FC236}">
                <a16:creationId xmlns:a16="http://schemas.microsoft.com/office/drawing/2014/main" id="{12A14970-5DC2-4EC3-8418-1DB72506CC73}"/>
              </a:ext>
            </a:extLst>
          </p:cNvPr>
          <p:cNvSpPr/>
          <p:nvPr/>
        </p:nvSpPr>
        <p:spPr>
          <a:xfrm>
            <a:off x="6076168"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90" name="四角形: 角を丸くする 89">
            <a:extLst>
              <a:ext uri="{FF2B5EF4-FFF2-40B4-BE49-F238E27FC236}">
                <a16:creationId xmlns:a16="http://schemas.microsoft.com/office/drawing/2014/main" id="{63548BEE-F541-4400-80CA-54C117FD8C25}"/>
              </a:ext>
            </a:extLst>
          </p:cNvPr>
          <p:cNvSpPr/>
          <p:nvPr/>
        </p:nvSpPr>
        <p:spPr>
          <a:xfrm>
            <a:off x="6952902"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91" name="四角形: 角を丸くする 90">
            <a:extLst>
              <a:ext uri="{FF2B5EF4-FFF2-40B4-BE49-F238E27FC236}">
                <a16:creationId xmlns:a16="http://schemas.microsoft.com/office/drawing/2014/main" id="{47F36C6E-3D47-4EDE-8705-3049C91A4C62}"/>
              </a:ext>
            </a:extLst>
          </p:cNvPr>
          <p:cNvSpPr/>
          <p:nvPr/>
        </p:nvSpPr>
        <p:spPr>
          <a:xfrm>
            <a:off x="7832976" y="4093261"/>
            <a:ext cx="877021"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結晶</a:t>
            </a:r>
            <a:endParaRPr kumimoji="1" lang="en-US" altLang="ja-JP" sz="1000">
              <a:solidFill>
                <a:schemeClr val="tx1"/>
              </a:solidFill>
            </a:endParaRPr>
          </a:p>
        </p:txBody>
      </p:sp>
      <p:grpSp>
        <p:nvGrpSpPr>
          <p:cNvPr id="92" name="グループ化 91">
            <a:extLst>
              <a:ext uri="{FF2B5EF4-FFF2-40B4-BE49-F238E27FC236}">
                <a16:creationId xmlns:a16="http://schemas.microsoft.com/office/drawing/2014/main" id="{5D8C11C7-4994-4533-85DE-C3440D708952}"/>
              </a:ext>
            </a:extLst>
          </p:cNvPr>
          <p:cNvGrpSpPr/>
          <p:nvPr/>
        </p:nvGrpSpPr>
        <p:grpSpPr>
          <a:xfrm>
            <a:off x="8541955" y="4367378"/>
            <a:ext cx="68252" cy="1332948"/>
            <a:chOff x="7950110" y="2968983"/>
            <a:chExt cx="74110" cy="3612932"/>
          </a:xfrm>
        </p:grpSpPr>
        <p:sp>
          <p:nvSpPr>
            <p:cNvPr id="153" name="四角形: 角を丸くする 152">
              <a:extLst>
                <a:ext uri="{FF2B5EF4-FFF2-40B4-BE49-F238E27FC236}">
                  <a16:creationId xmlns:a16="http://schemas.microsoft.com/office/drawing/2014/main" id="{FA7B90C3-F164-4328-B21E-39B98732A7A6}"/>
                </a:ext>
              </a:extLst>
            </p:cNvPr>
            <p:cNvSpPr/>
            <p:nvPr/>
          </p:nvSpPr>
          <p:spPr>
            <a:xfrm>
              <a:off x="7950110"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四角形: 角を丸くする 153">
              <a:extLst>
                <a:ext uri="{FF2B5EF4-FFF2-40B4-BE49-F238E27FC236}">
                  <a16:creationId xmlns:a16="http://schemas.microsoft.com/office/drawing/2014/main" id="{1243B7D3-E120-4DE7-B70E-91567590585D}"/>
                </a:ext>
              </a:extLst>
            </p:cNvPr>
            <p:cNvSpPr/>
            <p:nvPr/>
          </p:nvSpPr>
          <p:spPr>
            <a:xfrm>
              <a:off x="7950110"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0E2E91E9-2C1C-440B-9C0A-13D5A69F643F}"/>
              </a:ext>
            </a:extLst>
          </p:cNvPr>
          <p:cNvGrpSpPr/>
          <p:nvPr/>
        </p:nvGrpSpPr>
        <p:grpSpPr>
          <a:xfrm>
            <a:off x="6199539" y="4367378"/>
            <a:ext cx="2195473" cy="452033"/>
            <a:chOff x="5607689" y="2968983"/>
            <a:chExt cx="2195558" cy="446943"/>
          </a:xfrm>
        </p:grpSpPr>
        <p:sp>
          <p:nvSpPr>
            <p:cNvPr id="148" name="四角形: 角を丸くする 147">
              <a:extLst>
                <a:ext uri="{FF2B5EF4-FFF2-40B4-BE49-F238E27FC236}">
                  <a16:creationId xmlns:a16="http://schemas.microsoft.com/office/drawing/2014/main" id="{CCD3978C-8E9B-40A1-9E94-42CB547763D2}"/>
                </a:ext>
              </a:extLst>
            </p:cNvPr>
            <p:cNvSpPr/>
            <p:nvPr/>
          </p:nvSpPr>
          <p:spPr>
            <a:xfrm>
              <a:off x="5607689"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9" name="四角形: 角を丸くする 148">
              <a:extLst>
                <a:ext uri="{FF2B5EF4-FFF2-40B4-BE49-F238E27FC236}">
                  <a16:creationId xmlns:a16="http://schemas.microsoft.com/office/drawing/2014/main" id="{8F45C53B-6AE8-4814-8318-70033A3C67E8}"/>
                </a:ext>
              </a:extLst>
            </p:cNvPr>
            <p:cNvSpPr/>
            <p:nvPr/>
          </p:nvSpPr>
          <p:spPr>
            <a:xfrm>
              <a:off x="6046045"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482FE718-091D-4F6B-B4B2-F1F604C23353}"/>
                </a:ext>
              </a:extLst>
            </p:cNvPr>
            <p:cNvSpPr/>
            <p:nvPr/>
          </p:nvSpPr>
          <p:spPr>
            <a:xfrm>
              <a:off x="6485660"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47BD95C3-2D9C-48F2-B4F4-49F02D1207F2}"/>
                </a:ext>
              </a:extLst>
            </p:cNvPr>
            <p:cNvSpPr/>
            <p:nvPr/>
          </p:nvSpPr>
          <p:spPr>
            <a:xfrm>
              <a:off x="6925276"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151">
              <a:extLst>
                <a:ext uri="{FF2B5EF4-FFF2-40B4-BE49-F238E27FC236}">
                  <a16:creationId xmlns:a16="http://schemas.microsoft.com/office/drawing/2014/main" id="{90B93A49-A65F-46B9-BE33-EE6B38F94175}"/>
                </a:ext>
              </a:extLst>
            </p:cNvPr>
            <p:cNvSpPr/>
            <p:nvPr/>
          </p:nvSpPr>
          <p:spPr>
            <a:xfrm>
              <a:off x="7364891"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D642C009-CE0C-429D-8DE4-F5BA9E85D683}"/>
              </a:ext>
            </a:extLst>
          </p:cNvPr>
          <p:cNvGrpSpPr/>
          <p:nvPr/>
        </p:nvGrpSpPr>
        <p:grpSpPr>
          <a:xfrm>
            <a:off x="6198194" y="4812387"/>
            <a:ext cx="2195473" cy="452032"/>
            <a:chOff x="5606344" y="3413992"/>
            <a:chExt cx="2195558" cy="446943"/>
          </a:xfrm>
        </p:grpSpPr>
        <p:sp>
          <p:nvSpPr>
            <p:cNvPr id="143" name="四角形: 角を丸くする 142">
              <a:extLst>
                <a:ext uri="{FF2B5EF4-FFF2-40B4-BE49-F238E27FC236}">
                  <a16:creationId xmlns:a16="http://schemas.microsoft.com/office/drawing/2014/main" id="{0267C0B3-F190-4F96-9836-435C51BA95CD}"/>
                </a:ext>
              </a:extLst>
            </p:cNvPr>
            <p:cNvSpPr/>
            <p:nvPr/>
          </p:nvSpPr>
          <p:spPr>
            <a:xfrm>
              <a:off x="5606344"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B5AC7CC-D43D-40D7-A687-4B86614AC2DB}"/>
                </a:ext>
              </a:extLst>
            </p:cNvPr>
            <p:cNvSpPr/>
            <p:nvPr/>
          </p:nvSpPr>
          <p:spPr>
            <a:xfrm>
              <a:off x="6044700"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8727BA3A-9087-442A-A1D8-D93726CE6711}"/>
                </a:ext>
              </a:extLst>
            </p:cNvPr>
            <p:cNvSpPr/>
            <p:nvPr/>
          </p:nvSpPr>
          <p:spPr>
            <a:xfrm>
              <a:off x="6484315"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40CF767D-909E-4BD5-A940-AAC5343F2BF6}"/>
                </a:ext>
              </a:extLst>
            </p:cNvPr>
            <p:cNvSpPr/>
            <p:nvPr/>
          </p:nvSpPr>
          <p:spPr>
            <a:xfrm>
              <a:off x="692393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146">
              <a:extLst>
                <a:ext uri="{FF2B5EF4-FFF2-40B4-BE49-F238E27FC236}">
                  <a16:creationId xmlns:a16="http://schemas.microsoft.com/office/drawing/2014/main" id="{C59AD4CC-CE12-459E-AAC5-FCF7B3F4DD2E}"/>
                </a:ext>
              </a:extLst>
            </p:cNvPr>
            <p:cNvSpPr/>
            <p:nvPr/>
          </p:nvSpPr>
          <p:spPr>
            <a:xfrm>
              <a:off x="7363546"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5" name="グループ化 94">
            <a:extLst>
              <a:ext uri="{FF2B5EF4-FFF2-40B4-BE49-F238E27FC236}">
                <a16:creationId xmlns:a16="http://schemas.microsoft.com/office/drawing/2014/main" id="{DC2106D8-9600-43C1-AB21-ED6D2918F0A6}"/>
              </a:ext>
            </a:extLst>
          </p:cNvPr>
          <p:cNvGrpSpPr/>
          <p:nvPr/>
        </p:nvGrpSpPr>
        <p:grpSpPr>
          <a:xfrm>
            <a:off x="6198194" y="5257392"/>
            <a:ext cx="2195473" cy="449962"/>
            <a:chOff x="5606344" y="3858997"/>
            <a:chExt cx="2195558" cy="446943"/>
          </a:xfrm>
        </p:grpSpPr>
        <p:sp>
          <p:nvSpPr>
            <p:cNvPr id="138" name="四角形: 角を丸くする 137">
              <a:extLst>
                <a:ext uri="{FF2B5EF4-FFF2-40B4-BE49-F238E27FC236}">
                  <a16:creationId xmlns:a16="http://schemas.microsoft.com/office/drawing/2014/main" id="{DEB7EC90-712A-4E15-A228-C60A370113A9}"/>
                </a:ext>
              </a:extLst>
            </p:cNvPr>
            <p:cNvSpPr/>
            <p:nvPr/>
          </p:nvSpPr>
          <p:spPr>
            <a:xfrm>
              <a:off x="5606344" y="385899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39" name="四角形: 角を丸くする 138">
              <a:extLst>
                <a:ext uri="{FF2B5EF4-FFF2-40B4-BE49-F238E27FC236}">
                  <a16:creationId xmlns:a16="http://schemas.microsoft.com/office/drawing/2014/main" id="{78F6D7F0-443B-4FB8-B04B-CA563B0D93D4}"/>
                </a:ext>
              </a:extLst>
            </p:cNvPr>
            <p:cNvSpPr/>
            <p:nvPr/>
          </p:nvSpPr>
          <p:spPr>
            <a:xfrm>
              <a:off x="6044700"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139">
              <a:extLst>
                <a:ext uri="{FF2B5EF4-FFF2-40B4-BE49-F238E27FC236}">
                  <a16:creationId xmlns:a16="http://schemas.microsoft.com/office/drawing/2014/main" id="{3B334B41-58E6-4955-BA3C-C77F6735FE0A}"/>
                </a:ext>
              </a:extLst>
            </p:cNvPr>
            <p:cNvSpPr/>
            <p:nvPr/>
          </p:nvSpPr>
          <p:spPr>
            <a:xfrm>
              <a:off x="6484315"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140">
              <a:extLst>
                <a:ext uri="{FF2B5EF4-FFF2-40B4-BE49-F238E27FC236}">
                  <a16:creationId xmlns:a16="http://schemas.microsoft.com/office/drawing/2014/main" id="{348DA8AB-2852-46A0-A21B-2228133E36ED}"/>
                </a:ext>
              </a:extLst>
            </p:cNvPr>
            <p:cNvSpPr/>
            <p:nvPr/>
          </p:nvSpPr>
          <p:spPr>
            <a:xfrm>
              <a:off x="692393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四角形: 角を丸くする 141">
              <a:extLst>
                <a:ext uri="{FF2B5EF4-FFF2-40B4-BE49-F238E27FC236}">
                  <a16:creationId xmlns:a16="http://schemas.microsoft.com/office/drawing/2014/main" id="{FF8907CA-E937-4440-AD59-924384700707}"/>
                </a:ext>
              </a:extLst>
            </p:cNvPr>
            <p:cNvSpPr/>
            <p:nvPr/>
          </p:nvSpPr>
          <p:spPr>
            <a:xfrm>
              <a:off x="7363546"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6" name="グループ化 95">
            <a:extLst>
              <a:ext uri="{FF2B5EF4-FFF2-40B4-BE49-F238E27FC236}">
                <a16:creationId xmlns:a16="http://schemas.microsoft.com/office/drawing/2014/main" id="{467EAA1E-1108-45BC-93E7-870F01B9FEDC}"/>
              </a:ext>
            </a:extLst>
          </p:cNvPr>
          <p:cNvGrpSpPr/>
          <p:nvPr/>
        </p:nvGrpSpPr>
        <p:grpSpPr>
          <a:xfrm>
            <a:off x="6200883" y="5692429"/>
            <a:ext cx="2195473" cy="156923"/>
            <a:chOff x="5609033" y="4294034"/>
            <a:chExt cx="2195558" cy="446943"/>
          </a:xfrm>
        </p:grpSpPr>
        <p:sp>
          <p:nvSpPr>
            <p:cNvPr id="133" name="四角形: 角を丸くする 132">
              <a:extLst>
                <a:ext uri="{FF2B5EF4-FFF2-40B4-BE49-F238E27FC236}">
                  <a16:creationId xmlns:a16="http://schemas.microsoft.com/office/drawing/2014/main" id="{05C647E0-F1EF-431A-BB63-D0FDE550106D}"/>
                </a:ext>
              </a:extLst>
            </p:cNvPr>
            <p:cNvSpPr/>
            <p:nvPr/>
          </p:nvSpPr>
          <p:spPr>
            <a:xfrm>
              <a:off x="5609033"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133">
              <a:extLst>
                <a:ext uri="{FF2B5EF4-FFF2-40B4-BE49-F238E27FC236}">
                  <a16:creationId xmlns:a16="http://schemas.microsoft.com/office/drawing/2014/main" id="{BC6B2B52-8E21-4890-A619-7B019C631DF0}"/>
                </a:ext>
              </a:extLst>
            </p:cNvPr>
            <p:cNvSpPr/>
            <p:nvPr/>
          </p:nvSpPr>
          <p:spPr>
            <a:xfrm>
              <a:off x="6047389"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134">
              <a:extLst>
                <a:ext uri="{FF2B5EF4-FFF2-40B4-BE49-F238E27FC236}">
                  <a16:creationId xmlns:a16="http://schemas.microsoft.com/office/drawing/2014/main" id="{6A627404-A2B4-485B-9AAD-A4424939A550}"/>
                </a:ext>
              </a:extLst>
            </p:cNvPr>
            <p:cNvSpPr/>
            <p:nvPr/>
          </p:nvSpPr>
          <p:spPr>
            <a:xfrm>
              <a:off x="6487004"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135">
              <a:extLst>
                <a:ext uri="{FF2B5EF4-FFF2-40B4-BE49-F238E27FC236}">
                  <a16:creationId xmlns:a16="http://schemas.microsoft.com/office/drawing/2014/main" id="{E4AD2AFC-653E-44AC-A25A-0EE2AB2BF0CA}"/>
                </a:ext>
              </a:extLst>
            </p:cNvPr>
            <p:cNvSpPr/>
            <p:nvPr/>
          </p:nvSpPr>
          <p:spPr>
            <a:xfrm>
              <a:off x="692662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72C6655B-037B-4511-955E-FA5D379CF342}"/>
                </a:ext>
              </a:extLst>
            </p:cNvPr>
            <p:cNvSpPr/>
            <p:nvPr/>
          </p:nvSpPr>
          <p:spPr>
            <a:xfrm>
              <a:off x="7366235"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7" name="四角形: 角を丸くする 96">
            <a:extLst>
              <a:ext uri="{FF2B5EF4-FFF2-40B4-BE49-F238E27FC236}">
                <a16:creationId xmlns:a16="http://schemas.microsoft.com/office/drawing/2014/main" id="{D47B3F56-1424-4292-B2FB-A0B015863D26}"/>
              </a:ext>
            </a:extLst>
          </p:cNvPr>
          <p:cNvSpPr/>
          <p:nvPr/>
        </p:nvSpPr>
        <p:spPr>
          <a:xfrm>
            <a:off x="7039996"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98" name="正方形/長方形 97">
            <a:extLst>
              <a:ext uri="{FF2B5EF4-FFF2-40B4-BE49-F238E27FC236}">
                <a16:creationId xmlns:a16="http://schemas.microsoft.com/office/drawing/2014/main" id="{690C567F-9C28-435C-8621-68B536C5D257}"/>
              </a:ext>
            </a:extLst>
          </p:cNvPr>
          <p:cNvSpPr/>
          <p:nvPr/>
        </p:nvSpPr>
        <p:spPr>
          <a:xfrm>
            <a:off x="7905363"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99" name="図 98">
            <a:extLst>
              <a:ext uri="{FF2B5EF4-FFF2-40B4-BE49-F238E27FC236}">
                <a16:creationId xmlns:a16="http://schemas.microsoft.com/office/drawing/2014/main" id="{570EEBDD-0503-4B7D-A66D-821511F2BB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7059560" y="4288870"/>
            <a:ext cx="222611" cy="225465"/>
          </a:xfrm>
          <a:prstGeom prst="rect">
            <a:avLst/>
          </a:prstGeom>
        </p:spPr>
      </p:pic>
      <p:pic>
        <p:nvPicPr>
          <p:cNvPr id="100" name="図 99">
            <a:extLst>
              <a:ext uri="{FF2B5EF4-FFF2-40B4-BE49-F238E27FC236}">
                <a16:creationId xmlns:a16="http://schemas.microsoft.com/office/drawing/2014/main" id="{1079A1FA-A569-460C-99E7-CBACD7C211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6635004" y="4731805"/>
            <a:ext cx="219877" cy="227535"/>
          </a:xfrm>
          <a:prstGeom prst="rect">
            <a:avLst/>
          </a:prstGeom>
        </p:spPr>
      </p:pic>
      <p:sp>
        <p:nvSpPr>
          <p:cNvPr id="101" name="正方形/長方形 100">
            <a:extLst>
              <a:ext uri="{FF2B5EF4-FFF2-40B4-BE49-F238E27FC236}">
                <a16:creationId xmlns:a16="http://schemas.microsoft.com/office/drawing/2014/main" id="{46A1E600-091E-4360-8628-258CF075122B}"/>
              </a:ext>
            </a:extLst>
          </p:cNvPr>
          <p:cNvSpPr/>
          <p:nvPr/>
        </p:nvSpPr>
        <p:spPr>
          <a:xfrm>
            <a:off x="6077028"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02" name="図 101">
            <a:extLst>
              <a:ext uri="{FF2B5EF4-FFF2-40B4-BE49-F238E27FC236}">
                <a16:creationId xmlns:a16="http://schemas.microsoft.com/office/drawing/2014/main" id="{E8E927A1-FE40-437C-98DD-C3EDBAF922A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6018879" y="2213569"/>
            <a:ext cx="1410050" cy="646261"/>
          </a:xfrm>
          <a:prstGeom prst="rect">
            <a:avLst/>
          </a:prstGeom>
        </p:spPr>
      </p:pic>
      <p:grpSp>
        <p:nvGrpSpPr>
          <p:cNvPr id="103" name="グループ化 102">
            <a:extLst>
              <a:ext uri="{FF2B5EF4-FFF2-40B4-BE49-F238E27FC236}">
                <a16:creationId xmlns:a16="http://schemas.microsoft.com/office/drawing/2014/main" id="{F155F110-6CC9-4850-BE89-93DA3C368642}"/>
              </a:ext>
            </a:extLst>
          </p:cNvPr>
          <p:cNvGrpSpPr/>
          <p:nvPr/>
        </p:nvGrpSpPr>
        <p:grpSpPr>
          <a:xfrm>
            <a:off x="7320447" y="2481690"/>
            <a:ext cx="1309949" cy="290199"/>
            <a:chOff x="6728602" y="1083295"/>
            <a:chExt cx="1279059" cy="280161"/>
          </a:xfrm>
        </p:grpSpPr>
        <p:sp>
          <p:nvSpPr>
            <p:cNvPr id="131" name="テキスト ボックス 771">
              <a:extLst>
                <a:ext uri="{FF2B5EF4-FFF2-40B4-BE49-F238E27FC236}">
                  <a16:creationId xmlns:a16="http://schemas.microsoft.com/office/drawing/2014/main" id="{36696F6D-80A9-45BD-87C5-965DB9BACF10}"/>
                </a:ext>
              </a:extLst>
            </p:cNvPr>
            <p:cNvSpPr txBox="1"/>
            <p:nvPr/>
          </p:nvSpPr>
          <p:spPr>
            <a:xfrm>
              <a:off x="6728602"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32" name="楕円 131">
              <a:extLst>
                <a:ext uri="{FF2B5EF4-FFF2-40B4-BE49-F238E27FC236}">
                  <a16:creationId xmlns:a16="http://schemas.microsoft.com/office/drawing/2014/main" id="{43763CFE-B102-4089-8B6D-74DB82312B1E}"/>
                </a:ext>
              </a:extLst>
            </p:cNvPr>
            <p:cNvSpPr/>
            <p:nvPr/>
          </p:nvSpPr>
          <p:spPr>
            <a:xfrm>
              <a:off x="6778298"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04" name="テキスト ボックス 773">
            <a:extLst>
              <a:ext uri="{FF2B5EF4-FFF2-40B4-BE49-F238E27FC236}">
                <a16:creationId xmlns:a16="http://schemas.microsoft.com/office/drawing/2014/main" id="{BE2AAC85-5D63-4EBA-A960-748AAED69630}"/>
              </a:ext>
            </a:extLst>
          </p:cNvPr>
          <p:cNvSpPr txBox="1"/>
          <p:nvPr/>
        </p:nvSpPr>
        <p:spPr>
          <a:xfrm>
            <a:off x="7985339"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105" name="四角形: 角を丸くする 104">
            <a:extLst>
              <a:ext uri="{FF2B5EF4-FFF2-40B4-BE49-F238E27FC236}">
                <a16:creationId xmlns:a16="http://schemas.microsoft.com/office/drawing/2014/main" id="{50D85713-43D4-4948-89F6-973970115803}"/>
              </a:ext>
            </a:extLst>
          </p:cNvPr>
          <p:cNvSpPr>
            <a:spLocks noChangeAspect="1"/>
          </p:cNvSpPr>
          <p:nvPr/>
        </p:nvSpPr>
        <p:spPr>
          <a:xfrm>
            <a:off x="6121407"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105">
            <a:extLst>
              <a:ext uri="{FF2B5EF4-FFF2-40B4-BE49-F238E27FC236}">
                <a16:creationId xmlns:a16="http://schemas.microsoft.com/office/drawing/2014/main" id="{DEF78B84-018E-458D-A0F1-5D9A022FB55B}"/>
              </a:ext>
            </a:extLst>
          </p:cNvPr>
          <p:cNvSpPr>
            <a:spLocks noChangeAspect="1"/>
          </p:cNvSpPr>
          <p:nvPr/>
        </p:nvSpPr>
        <p:spPr>
          <a:xfrm>
            <a:off x="6891144"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128">
            <a:extLst>
              <a:ext uri="{FF2B5EF4-FFF2-40B4-BE49-F238E27FC236}">
                <a16:creationId xmlns:a16="http://schemas.microsoft.com/office/drawing/2014/main" id="{81E4C75A-56F6-4AF3-ACB6-122C650AB0EB}"/>
              </a:ext>
            </a:extLst>
          </p:cNvPr>
          <p:cNvSpPr/>
          <p:nvPr/>
        </p:nvSpPr>
        <p:spPr>
          <a:xfrm>
            <a:off x="6502520" y="3483924"/>
            <a:ext cx="323019" cy="328333"/>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cxnSp>
        <p:nvCxnSpPr>
          <p:cNvPr id="108" name="直線コネクタ 107">
            <a:extLst>
              <a:ext uri="{FF2B5EF4-FFF2-40B4-BE49-F238E27FC236}">
                <a16:creationId xmlns:a16="http://schemas.microsoft.com/office/drawing/2014/main" id="{F085BE68-7991-4F64-8E70-F96C9888FC99}"/>
              </a:ext>
            </a:extLst>
          </p:cNvPr>
          <p:cNvCxnSpPr/>
          <p:nvPr/>
        </p:nvCxnSpPr>
        <p:spPr>
          <a:xfrm flipV="1">
            <a:off x="6385017"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7A89DF16-2927-40FD-92AF-A6574FF9FE80}"/>
              </a:ext>
            </a:extLst>
          </p:cNvPr>
          <p:cNvCxnSpPr/>
          <p:nvPr/>
        </p:nvCxnSpPr>
        <p:spPr>
          <a:xfrm flipV="1">
            <a:off x="7059560"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3287C479-C701-4023-8DB8-8A44E4EF45ED}"/>
              </a:ext>
            </a:extLst>
          </p:cNvPr>
          <p:cNvCxnSpPr/>
          <p:nvPr/>
        </p:nvCxnSpPr>
        <p:spPr>
          <a:xfrm flipV="1">
            <a:off x="6732813"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テキスト ボックス 798">
            <a:extLst>
              <a:ext uri="{FF2B5EF4-FFF2-40B4-BE49-F238E27FC236}">
                <a16:creationId xmlns:a16="http://schemas.microsoft.com/office/drawing/2014/main" id="{6B038D32-A052-4AB0-A280-C6A9C42379C6}"/>
              </a:ext>
            </a:extLst>
          </p:cNvPr>
          <p:cNvSpPr txBox="1"/>
          <p:nvPr/>
        </p:nvSpPr>
        <p:spPr>
          <a:xfrm>
            <a:off x="7345694"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accent4"/>
                </a:solidFill>
                <a:effectLst/>
                <a:latin typeface="+mn-lt"/>
                <a:ea typeface="+mn-ea"/>
                <a:cs typeface="+mn-cs"/>
              </a:rPr>
              <a:t>下記選択結晶効果テキストテキスト</a:t>
            </a:r>
            <a:endParaRPr kumimoji="1" lang="en-US" altLang="ja-JP" sz="600">
              <a:solidFill>
                <a:schemeClr val="accent4"/>
              </a:solidFill>
              <a:effectLst/>
              <a:latin typeface="+mn-lt"/>
              <a:ea typeface="+mn-ea"/>
              <a:cs typeface="+mn-cs"/>
            </a:endParaRPr>
          </a:p>
        </p:txBody>
      </p:sp>
      <p:sp>
        <p:nvSpPr>
          <p:cNvPr id="112" name="四角形: 角を丸くする 111">
            <a:extLst>
              <a:ext uri="{FF2B5EF4-FFF2-40B4-BE49-F238E27FC236}">
                <a16:creationId xmlns:a16="http://schemas.microsoft.com/office/drawing/2014/main" id="{714E69F6-E546-41C6-B048-BEE2885398C0}"/>
              </a:ext>
            </a:extLst>
          </p:cNvPr>
          <p:cNvSpPr/>
          <p:nvPr/>
        </p:nvSpPr>
        <p:spPr>
          <a:xfrm>
            <a:off x="8545771"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四角形: 角を丸くする 112">
            <a:extLst>
              <a:ext uri="{FF2B5EF4-FFF2-40B4-BE49-F238E27FC236}">
                <a16:creationId xmlns:a16="http://schemas.microsoft.com/office/drawing/2014/main" id="{9458244A-F6AE-44B6-8C5A-D574A01EA5CB}"/>
              </a:ext>
            </a:extLst>
          </p:cNvPr>
          <p:cNvSpPr/>
          <p:nvPr/>
        </p:nvSpPr>
        <p:spPr>
          <a:xfrm>
            <a:off x="8545771"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テキスト ボックス 801">
            <a:extLst>
              <a:ext uri="{FF2B5EF4-FFF2-40B4-BE49-F238E27FC236}">
                <a16:creationId xmlns:a16="http://schemas.microsoft.com/office/drawing/2014/main" id="{D21C778A-B4C3-4081-A9CB-9CB57CE51F5C}"/>
              </a:ext>
            </a:extLst>
          </p:cNvPr>
          <p:cNvSpPr txBox="1"/>
          <p:nvPr/>
        </p:nvSpPr>
        <p:spPr>
          <a:xfrm>
            <a:off x="7300916"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115" name="グループ化 114">
            <a:extLst>
              <a:ext uri="{FF2B5EF4-FFF2-40B4-BE49-F238E27FC236}">
                <a16:creationId xmlns:a16="http://schemas.microsoft.com/office/drawing/2014/main" id="{1FA1A83C-B6D3-4208-B1BA-1F83063CEE77}"/>
              </a:ext>
            </a:extLst>
          </p:cNvPr>
          <p:cNvGrpSpPr/>
          <p:nvPr/>
        </p:nvGrpSpPr>
        <p:grpSpPr>
          <a:xfrm>
            <a:off x="6123992" y="3481022"/>
            <a:ext cx="319631" cy="328333"/>
            <a:chOff x="5532147" y="2082627"/>
            <a:chExt cx="319631" cy="324192"/>
          </a:xfrm>
        </p:grpSpPr>
        <p:sp>
          <p:nvSpPr>
            <p:cNvPr id="127" name="四角形: 角を丸くする 126">
              <a:extLst>
                <a:ext uri="{FF2B5EF4-FFF2-40B4-BE49-F238E27FC236}">
                  <a16:creationId xmlns:a16="http://schemas.microsoft.com/office/drawing/2014/main" id="{0454D09C-4C6E-4E48-91CF-F6452B0DCD92}"/>
                </a:ext>
              </a:extLst>
            </p:cNvPr>
            <p:cNvSpPr/>
            <p:nvPr/>
          </p:nvSpPr>
          <p:spPr>
            <a:xfrm>
              <a:off x="5532147"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8" name="十字形 127">
              <a:extLst>
                <a:ext uri="{FF2B5EF4-FFF2-40B4-BE49-F238E27FC236}">
                  <a16:creationId xmlns:a16="http://schemas.microsoft.com/office/drawing/2014/main" id="{161DBC86-2A1C-42AD-AA61-129F293394EB}"/>
                </a:ext>
              </a:extLst>
            </p:cNvPr>
            <p:cNvSpPr/>
            <p:nvPr/>
          </p:nvSpPr>
          <p:spPr>
            <a:xfrm>
              <a:off x="5609109"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6" name="グループ化 115">
            <a:extLst>
              <a:ext uri="{FF2B5EF4-FFF2-40B4-BE49-F238E27FC236}">
                <a16:creationId xmlns:a16="http://schemas.microsoft.com/office/drawing/2014/main" id="{5CD83477-0542-4528-88D6-A4B7412B8040}"/>
              </a:ext>
            </a:extLst>
          </p:cNvPr>
          <p:cNvGrpSpPr/>
          <p:nvPr/>
        </p:nvGrpSpPr>
        <p:grpSpPr>
          <a:xfrm>
            <a:off x="6151382" y="2996592"/>
            <a:ext cx="314249" cy="323368"/>
            <a:chOff x="5559537" y="1598197"/>
            <a:chExt cx="314249" cy="319227"/>
          </a:xfrm>
        </p:grpSpPr>
        <p:sp>
          <p:nvSpPr>
            <p:cNvPr id="125" name="四角形: 角を丸くする 124">
              <a:extLst>
                <a:ext uri="{FF2B5EF4-FFF2-40B4-BE49-F238E27FC236}">
                  <a16:creationId xmlns:a16="http://schemas.microsoft.com/office/drawing/2014/main" id="{48C4DC90-F9CB-4402-8E66-24A6DDFFD880}"/>
                </a:ext>
              </a:extLst>
            </p:cNvPr>
            <p:cNvSpPr/>
            <p:nvPr/>
          </p:nvSpPr>
          <p:spPr>
            <a:xfrm>
              <a:off x="5559537"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6" name="十字形 125">
              <a:extLst>
                <a:ext uri="{FF2B5EF4-FFF2-40B4-BE49-F238E27FC236}">
                  <a16:creationId xmlns:a16="http://schemas.microsoft.com/office/drawing/2014/main" id="{37E6ED9D-B0CD-4AC5-BB90-4D8ED12AB54C}"/>
                </a:ext>
              </a:extLst>
            </p:cNvPr>
            <p:cNvSpPr/>
            <p:nvPr/>
          </p:nvSpPr>
          <p:spPr>
            <a:xfrm>
              <a:off x="5622609"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7" name="グループ化 116">
            <a:extLst>
              <a:ext uri="{FF2B5EF4-FFF2-40B4-BE49-F238E27FC236}">
                <a16:creationId xmlns:a16="http://schemas.microsoft.com/office/drawing/2014/main" id="{7C498B35-0BA0-4474-B755-23342D613B11}"/>
              </a:ext>
            </a:extLst>
          </p:cNvPr>
          <p:cNvGrpSpPr/>
          <p:nvPr/>
        </p:nvGrpSpPr>
        <p:grpSpPr>
          <a:xfrm>
            <a:off x="6500179" y="2996592"/>
            <a:ext cx="317637" cy="323368"/>
            <a:chOff x="5908334" y="1598197"/>
            <a:chExt cx="314249" cy="319227"/>
          </a:xfrm>
        </p:grpSpPr>
        <p:sp>
          <p:nvSpPr>
            <p:cNvPr id="123" name="四角形: 角を丸くする 122">
              <a:extLst>
                <a:ext uri="{FF2B5EF4-FFF2-40B4-BE49-F238E27FC236}">
                  <a16:creationId xmlns:a16="http://schemas.microsoft.com/office/drawing/2014/main" id="{D87DE98C-91A7-4A4C-ADE4-46793798BEEE}"/>
                </a:ext>
              </a:extLst>
            </p:cNvPr>
            <p:cNvSpPr/>
            <p:nvPr/>
          </p:nvSpPr>
          <p:spPr>
            <a:xfrm>
              <a:off x="5908334"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4" name="十字形 123">
              <a:extLst>
                <a:ext uri="{FF2B5EF4-FFF2-40B4-BE49-F238E27FC236}">
                  <a16:creationId xmlns:a16="http://schemas.microsoft.com/office/drawing/2014/main" id="{E942A98B-53EC-4699-B2A5-40CB032D72A4}"/>
                </a:ext>
              </a:extLst>
            </p:cNvPr>
            <p:cNvSpPr/>
            <p:nvPr/>
          </p:nvSpPr>
          <p:spPr>
            <a:xfrm>
              <a:off x="5971406"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8" name="グループ化 117">
            <a:extLst>
              <a:ext uri="{FF2B5EF4-FFF2-40B4-BE49-F238E27FC236}">
                <a16:creationId xmlns:a16="http://schemas.microsoft.com/office/drawing/2014/main" id="{3031F5DD-3FCC-42BE-A343-39C62143A210}"/>
              </a:ext>
            </a:extLst>
          </p:cNvPr>
          <p:cNvGrpSpPr/>
          <p:nvPr/>
        </p:nvGrpSpPr>
        <p:grpSpPr>
          <a:xfrm>
            <a:off x="6861151" y="2996592"/>
            <a:ext cx="314249" cy="323368"/>
            <a:chOff x="6269306" y="1598197"/>
            <a:chExt cx="314249" cy="319227"/>
          </a:xfrm>
        </p:grpSpPr>
        <p:sp>
          <p:nvSpPr>
            <p:cNvPr id="121" name="四角形: 角を丸くする 120">
              <a:extLst>
                <a:ext uri="{FF2B5EF4-FFF2-40B4-BE49-F238E27FC236}">
                  <a16:creationId xmlns:a16="http://schemas.microsoft.com/office/drawing/2014/main" id="{F8CF4321-4547-4FFF-987E-25A695194356}"/>
                </a:ext>
              </a:extLst>
            </p:cNvPr>
            <p:cNvSpPr/>
            <p:nvPr/>
          </p:nvSpPr>
          <p:spPr>
            <a:xfrm>
              <a:off x="6269306"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2" name="十字形 121">
              <a:extLst>
                <a:ext uri="{FF2B5EF4-FFF2-40B4-BE49-F238E27FC236}">
                  <a16:creationId xmlns:a16="http://schemas.microsoft.com/office/drawing/2014/main" id="{45C3C79D-AD50-49C2-B1DA-48A15B4E562C}"/>
                </a:ext>
              </a:extLst>
            </p:cNvPr>
            <p:cNvSpPr/>
            <p:nvPr/>
          </p:nvSpPr>
          <p:spPr>
            <a:xfrm>
              <a:off x="6332378"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19" name="テキスト ボックス 601">
            <a:extLst>
              <a:ext uri="{FF2B5EF4-FFF2-40B4-BE49-F238E27FC236}">
                <a16:creationId xmlns:a16="http://schemas.microsoft.com/office/drawing/2014/main" id="{7AD34158-0F00-4DA5-9BC2-7345C2751712}"/>
              </a:ext>
            </a:extLst>
          </p:cNvPr>
          <p:cNvSpPr txBox="1"/>
          <p:nvPr/>
        </p:nvSpPr>
        <p:spPr>
          <a:xfrm>
            <a:off x="6028454"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120" name="四角形: 角を丸くする 119">
            <a:extLst>
              <a:ext uri="{FF2B5EF4-FFF2-40B4-BE49-F238E27FC236}">
                <a16:creationId xmlns:a16="http://schemas.microsoft.com/office/drawing/2014/main" id="{8294E870-3476-4595-AE26-CFF20318DEA9}"/>
              </a:ext>
            </a:extLst>
          </p:cNvPr>
          <p:cNvSpPr/>
          <p:nvPr/>
        </p:nvSpPr>
        <p:spPr>
          <a:xfrm>
            <a:off x="6109724"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2" name="正方形/長方形 1">
            <a:extLst>
              <a:ext uri="{FF2B5EF4-FFF2-40B4-BE49-F238E27FC236}">
                <a16:creationId xmlns:a16="http://schemas.microsoft.com/office/drawing/2014/main" id="{7E6A0873-B9BC-4FDC-9877-6967489CA110}"/>
              </a:ext>
            </a:extLst>
          </p:cNvPr>
          <p:cNvSpPr/>
          <p:nvPr/>
        </p:nvSpPr>
        <p:spPr>
          <a:xfrm>
            <a:off x="3403023" y="2986338"/>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250" name="正方形/長方形 249">
            <a:extLst>
              <a:ext uri="{FF2B5EF4-FFF2-40B4-BE49-F238E27FC236}">
                <a16:creationId xmlns:a16="http://schemas.microsoft.com/office/drawing/2014/main" id="{122EB614-680E-4958-8814-1FCDFF245E57}"/>
              </a:ext>
            </a:extLst>
          </p:cNvPr>
          <p:cNvSpPr/>
          <p:nvPr/>
        </p:nvSpPr>
        <p:spPr>
          <a:xfrm>
            <a:off x="6458508" y="3481655"/>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3" name="テキスト ボックス 2">
            <a:extLst>
              <a:ext uri="{FF2B5EF4-FFF2-40B4-BE49-F238E27FC236}">
                <a16:creationId xmlns:a16="http://schemas.microsoft.com/office/drawing/2014/main" id="{65ABEE1F-7DF3-4647-A641-9CA5B5361C59}"/>
              </a:ext>
            </a:extLst>
          </p:cNvPr>
          <p:cNvSpPr txBox="1"/>
          <p:nvPr/>
        </p:nvSpPr>
        <p:spPr>
          <a:xfrm>
            <a:off x="825829" y="2525530"/>
            <a:ext cx="1076468" cy="215444"/>
          </a:xfrm>
          <a:prstGeom prst="rect">
            <a:avLst/>
          </a:prstGeom>
          <a:noFill/>
        </p:spPr>
        <p:txBody>
          <a:bodyPr wrap="square" rtlCol="0">
            <a:spAutoFit/>
          </a:bodyPr>
          <a:lstStyle/>
          <a:p>
            <a:r>
              <a:rPr kumimoji="1" lang="ja-JP" altLang="en-US" sz="800">
                <a:solidFill>
                  <a:schemeClr val="accent4"/>
                </a:solidFill>
              </a:rPr>
              <a:t>選択した武器の絵</a:t>
            </a:r>
          </a:p>
        </p:txBody>
      </p:sp>
      <p:sp>
        <p:nvSpPr>
          <p:cNvPr id="251" name="四角形: 角を丸くする 250">
            <a:extLst>
              <a:ext uri="{FF2B5EF4-FFF2-40B4-BE49-F238E27FC236}">
                <a16:creationId xmlns:a16="http://schemas.microsoft.com/office/drawing/2014/main" id="{ABA450BA-9CA8-4A9A-9B32-EDE147F971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261961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eq220.</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6901" y="2323508"/>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320341" y="3422775"/>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1329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EA7D80E1-BE6D-45B8-AB93-0DCFAB9D21F2}"/>
              </a:ext>
            </a:extLst>
          </p:cNvPr>
          <p:cNvSpPr txBox="1"/>
          <p:nvPr/>
        </p:nvSpPr>
        <p:spPr>
          <a:xfrm>
            <a:off x="6309749" y="1937262"/>
            <a:ext cx="1182606" cy="307777"/>
          </a:xfrm>
          <a:prstGeom prst="rect">
            <a:avLst/>
          </a:prstGeom>
          <a:noFill/>
        </p:spPr>
        <p:txBody>
          <a:bodyPr wrap="square" rtlCol="0">
            <a:spAutoFit/>
          </a:bodyPr>
          <a:lstStyle/>
          <a:p>
            <a:r>
              <a:rPr kumimoji="1" lang="ja-JP" altLang="en-US" sz="1400" b="1"/>
              <a:t>パーツ詳細</a:t>
            </a:r>
          </a:p>
        </p:txBody>
      </p:sp>
      <p:sp>
        <p:nvSpPr>
          <p:cNvPr id="47" name="四角形: 角を丸くする 46">
            <a:extLst>
              <a:ext uri="{FF2B5EF4-FFF2-40B4-BE49-F238E27FC236}">
                <a16:creationId xmlns:a16="http://schemas.microsoft.com/office/drawing/2014/main" id="{63B02AC0-2D9B-43A5-90A2-A7C30FB6448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3772347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eq230.</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
        <p:nvSpPr>
          <p:cNvPr id="34" name="四角形: 角を丸くする 33">
            <a:extLst>
              <a:ext uri="{FF2B5EF4-FFF2-40B4-BE49-F238E27FC236}">
                <a16:creationId xmlns:a16="http://schemas.microsoft.com/office/drawing/2014/main" id="{E69C97CB-1377-4972-B426-D3A6FE370E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67796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eq230a.</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7993" y="2269887"/>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437388" y="3406332"/>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42211"/>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37DAFDC7-3AF3-455E-A916-2DDE74458717}"/>
              </a:ext>
            </a:extLst>
          </p:cNvPr>
          <p:cNvSpPr txBox="1"/>
          <p:nvPr/>
        </p:nvSpPr>
        <p:spPr>
          <a:xfrm>
            <a:off x="6309749" y="1937262"/>
            <a:ext cx="1182606" cy="369332"/>
          </a:xfrm>
          <a:prstGeom prst="rect">
            <a:avLst/>
          </a:prstGeom>
          <a:noFill/>
        </p:spPr>
        <p:txBody>
          <a:bodyPr wrap="square" rtlCol="0">
            <a:spAutoFit/>
          </a:bodyPr>
          <a:lstStyle/>
          <a:p>
            <a:r>
              <a:rPr kumimoji="1" lang="ja-JP" altLang="en-US" b="1"/>
              <a:t>結晶詳細</a:t>
            </a:r>
          </a:p>
        </p:txBody>
      </p:sp>
      <p:sp>
        <p:nvSpPr>
          <p:cNvPr id="5" name="四角形: 角を丸くする 4">
            <a:extLst>
              <a:ext uri="{FF2B5EF4-FFF2-40B4-BE49-F238E27FC236}">
                <a16:creationId xmlns:a16="http://schemas.microsoft.com/office/drawing/2014/main" id="{7132F06A-FA72-47DC-8AFB-02256A5D64C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4290211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288080" cy="5616922"/>
          </a:xfrm>
          <a:prstGeom prst="rect">
            <a:avLst/>
          </a:prstGeom>
          <a:noFill/>
        </p:spPr>
        <p:txBody>
          <a:bodyPr wrap="none" rtlCol="0">
            <a:spAutoFit/>
          </a:bodyPr>
          <a:lstStyle/>
          <a:p>
            <a:pPr marL="342900" indent="-342900">
              <a:buAutoNum type="arabicPeriod"/>
            </a:pPr>
            <a:r>
              <a:rPr kumimoji="1" lang="ja-JP" altLang="en-US" sz="1400" b="1"/>
              <a:t>支援兵器</a:t>
            </a:r>
            <a:endParaRPr kumimoji="1" lang="en-US" altLang="ja-JP" sz="1400" b="1"/>
          </a:p>
          <a:p>
            <a:r>
              <a:rPr kumimoji="1" lang="ja-JP" altLang="en-US" sz="1400" b="1"/>
              <a:t>　</a:t>
            </a:r>
            <a:r>
              <a:rPr kumimoji="1" lang="ja-JP" altLang="en-US" sz="1100"/>
              <a:t>一覧確認・開発・強化を行う。</a:t>
            </a:r>
            <a:endParaRPr kumimoji="1" lang="en-US" altLang="ja-JP" sz="1100"/>
          </a:p>
          <a:p>
            <a:endParaRPr kumimoji="1" lang="en-US" altLang="ja-JP" sz="1400"/>
          </a:p>
          <a:p>
            <a:r>
              <a:rPr kumimoji="1" lang="ja-JP" altLang="en-US" sz="1200"/>
              <a:t>　各支援兵器ごとに、下記表示分けを行う</a:t>
            </a:r>
            <a:endParaRPr kumimoji="1" lang="en-US" altLang="ja-JP" sz="1200"/>
          </a:p>
          <a:p>
            <a:r>
              <a:rPr kumimoji="1" lang="ja-JP" altLang="en-US" sz="1200"/>
              <a:t>　開発済：強化画面</a:t>
            </a:r>
            <a:endParaRPr kumimoji="1" lang="en-US" altLang="ja-JP" sz="1200"/>
          </a:p>
          <a:p>
            <a:r>
              <a:rPr kumimoji="1" lang="ja-JP" altLang="en-US" sz="1200"/>
              <a:t>　開発前：開発</a:t>
            </a:r>
            <a:endParaRPr kumimoji="1" lang="en-US" altLang="ja-JP" sz="1200"/>
          </a:p>
          <a:p>
            <a:r>
              <a:rPr kumimoji="1" lang="ja-JP" altLang="en-US" sz="1400"/>
              <a:t>　</a:t>
            </a:r>
            <a:endParaRPr kumimoji="1" lang="en-US" altLang="ja-JP" sz="1400"/>
          </a:p>
          <a:p>
            <a:endParaRPr kumimoji="1" lang="en-US" altLang="ja-JP" sz="1400"/>
          </a:p>
          <a:p>
            <a:r>
              <a:rPr kumimoji="1" lang="ja-JP" altLang="en-US" sz="1400" b="1"/>
              <a:t>　バッジ</a:t>
            </a:r>
            <a:endParaRPr kumimoji="1" lang="en-US" altLang="ja-JP" sz="1200" b="1"/>
          </a:p>
          <a:p>
            <a:r>
              <a:rPr kumimoji="1" lang="ja-JP" altLang="en-US" sz="1200" b="1"/>
              <a:t>　開発が終了した未確認の兵器の数を示唆</a:t>
            </a:r>
            <a:r>
              <a:rPr kumimoji="1" lang="ja-JP" altLang="en-US" sz="1400" b="1"/>
              <a:t>　</a:t>
            </a:r>
            <a:endParaRPr kumimoji="1" lang="en-US" altLang="ja-JP" sz="1400" b="1"/>
          </a:p>
          <a:p>
            <a:r>
              <a:rPr kumimoji="1" lang="ja-JP" altLang="en-US" sz="1400" b="1"/>
              <a:t>　</a:t>
            </a:r>
            <a:r>
              <a:rPr kumimoji="1" lang="ja-JP" altLang="en-US" sz="1200"/>
              <a:t>装備</a:t>
            </a:r>
            <a:r>
              <a:rPr kumimoji="1" lang="en-US" altLang="ja-JP" sz="1200"/>
              <a:t>TOP</a:t>
            </a:r>
            <a:r>
              <a:rPr kumimoji="1" lang="ja-JP" altLang="en-US" sz="1200"/>
              <a:t>のバッジ有無で遷移先を変える</a:t>
            </a:r>
            <a:endParaRPr kumimoji="1" lang="en-US" altLang="ja-JP" sz="1200"/>
          </a:p>
          <a:p>
            <a:endParaRPr kumimoji="1" lang="en-US" altLang="ja-JP" sz="1400"/>
          </a:p>
          <a:p>
            <a:r>
              <a:rPr kumimoji="1" lang="ja-JP" altLang="en-US" sz="1400"/>
              <a:t>　・バッジあり</a:t>
            </a:r>
            <a:r>
              <a:rPr kumimoji="1" lang="ja-JP" altLang="en-US" sz="1200"/>
              <a:t>の場合</a:t>
            </a:r>
            <a:endParaRPr kumimoji="1" lang="en-US" altLang="ja-JP" sz="1200"/>
          </a:p>
          <a:p>
            <a:r>
              <a:rPr kumimoji="1" lang="ja-JP" altLang="en-US" sz="1100"/>
              <a:t>　　　開発が終了した兵器のページに遷移</a:t>
            </a:r>
            <a:endParaRPr kumimoji="1" lang="en-US" altLang="ja-JP" sz="1100"/>
          </a:p>
          <a:p>
            <a:r>
              <a:rPr kumimoji="1" lang="ja-JP" altLang="en-US" sz="1100"/>
              <a:t>　　　複数ある場合は</a:t>
            </a:r>
            <a:r>
              <a:rPr kumimoji="1" lang="en-US" altLang="ja-JP" sz="1100"/>
              <a:t>ID</a:t>
            </a:r>
            <a:r>
              <a:rPr kumimoji="1" lang="ja-JP" altLang="en-US" sz="1100"/>
              <a:t>降順</a:t>
            </a:r>
            <a:endParaRPr kumimoji="1" lang="en-US" altLang="ja-JP" sz="1100" b="1"/>
          </a:p>
          <a:p>
            <a:endParaRPr kumimoji="1" lang="en-US" altLang="ja-JP" sz="1100" b="1"/>
          </a:p>
          <a:p>
            <a:r>
              <a:rPr kumimoji="1" lang="ja-JP" altLang="en-US" sz="1400"/>
              <a:t>　・バッジなし</a:t>
            </a:r>
            <a:r>
              <a:rPr kumimoji="1" lang="ja-JP" altLang="en-US" sz="1200"/>
              <a:t>の場合</a:t>
            </a:r>
            <a:endParaRPr kumimoji="1" lang="en-US" altLang="ja-JP" sz="1200"/>
          </a:p>
          <a:p>
            <a:r>
              <a:rPr kumimoji="1" lang="ja-JP" altLang="en-US" sz="1400" b="1"/>
              <a:t>　 　</a:t>
            </a:r>
            <a:r>
              <a:rPr kumimoji="1" lang="en-US" altLang="ja-JP" sz="1100"/>
              <a:t>ID</a:t>
            </a:r>
            <a:r>
              <a:rPr kumimoji="1" lang="ja-JP" altLang="en-US" sz="1100"/>
              <a:t>降順で表示</a:t>
            </a:r>
            <a:r>
              <a:rPr kumimoji="1" lang="en-US" altLang="ja-JP" sz="1100"/>
              <a:t>(</a:t>
            </a:r>
            <a:r>
              <a:rPr kumimoji="1" lang="ja-JP" altLang="en-US" sz="1100"/>
              <a:t>最新の兵器が表示される</a:t>
            </a:r>
            <a:r>
              <a:rPr kumimoji="1" lang="en-US" altLang="ja-JP" sz="1100"/>
              <a:t>)</a:t>
            </a:r>
          </a:p>
          <a:p>
            <a:r>
              <a:rPr kumimoji="1" lang="ja-JP" altLang="en-US" sz="1100"/>
              <a:t>　　   各画面の内容は、下記どちらか。</a:t>
            </a:r>
            <a:endParaRPr kumimoji="1" lang="en-US" altLang="ja-JP" sz="1100"/>
          </a:p>
          <a:p>
            <a:r>
              <a:rPr kumimoji="1" lang="ja-JP" altLang="en-US" b="1"/>
              <a:t>　　 </a:t>
            </a:r>
            <a:r>
              <a:rPr kumimoji="1" lang="en-US" altLang="ja-JP"/>
              <a:t>1.</a:t>
            </a:r>
            <a:r>
              <a:rPr kumimoji="1" lang="ja-JP" altLang="en-US"/>
              <a:t>強化画面</a:t>
            </a:r>
            <a:endParaRPr kumimoji="1" lang="en-US" altLang="ja-JP"/>
          </a:p>
          <a:p>
            <a:r>
              <a:rPr kumimoji="1" lang="en-US" altLang="ja-JP"/>
              <a:t>          </a:t>
            </a:r>
            <a:r>
              <a:rPr kumimoji="1" lang="ja-JP" altLang="en-US"/>
              <a:t>→ </a:t>
            </a:r>
            <a:r>
              <a:rPr kumimoji="1" lang="en-US" altLang="ja-JP"/>
              <a:t>P41</a:t>
            </a:r>
          </a:p>
          <a:p>
            <a:r>
              <a:rPr kumimoji="1" lang="ja-JP" altLang="en-US"/>
              <a:t>　　 </a:t>
            </a:r>
            <a:r>
              <a:rPr kumimoji="1" lang="en-US" altLang="ja-JP"/>
              <a:t>2.</a:t>
            </a:r>
            <a:r>
              <a:rPr kumimoji="1" lang="ja-JP" altLang="en-US"/>
              <a:t>開発開始画面</a:t>
            </a:r>
            <a:endParaRPr kumimoji="1" lang="en-US" altLang="ja-JP"/>
          </a:p>
          <a:p>
            <a:r>
              <a:rPr kumimoji="1" lang="ja-JP" altLang="en-US"/>
              <a:t>　　　→ </a:t>
            </a:r>
            <a:r>
              <a:rPr kumimoji="1" lang="en-US" altLang="ja-JP"/>
              <a:t>P37</a:t>
            </a:r>
          </a:p>
          <a:p>
            <a:r>
              <a:rPr kumimoji="1" lang="ja-JP" altLang="en-US" sz="1400" b="1"/>
              <a:t>　　</a:t>
            </a:r>
            <a:endParaRPr kumimoji="1" lang="en-US" altLang="ja-JP" sz="1400" b="1"/>
          </a:p>
          <a:p>
            <a:endParaRPr kumimoji="1" lang="en-US" altLang="ja-JP" sz="1400" b="1"/>
          </a:p>
        </p:txBody>
      </p:sp>
      <p:sp>
        <p:nvSpPr>
          <p:cNvPr id="15" name="正方形/長方形 14">
            <a:extLst>
              <a:ext uri="{FF2B5EF4-FFF2-40B4-BE49-F238E27FC236}">
                <a16:creationId xmlns:a16="http://schemas.microsoft.com/office/drawing/2014/main" id="{6FC9C8F1-2AF6-47D2-920C-916D0F6F4495}"/>
              </a:ext>
            </a:extLst>
          </p:cNvPr>
          <p:cNvSpPr/>
          <p:nvPr/>
        </p:nvSpPr>
        <p:spPr>
          <a:xfrm>
            <a:off x="6498489" y="108239"/>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6498489" y="108237"/>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8323019" y="712582"/>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2060" y="981258"/>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774850" y="176314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6529749" y="173183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6585557" y="2519056"/>
            <a:ext cx="2369227" cy="890897"/>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198" name="正方形/長方形 197">
            <a:extLst>
              <a:ext uri="{FF2B5EF4-FFF2-40B4-BE49-F238E27FC236}">
                <a16:creationId xmlns:a16="http://schemas.microsoft.com/office/drawing/2014/main" id="{400A0239-9F75-4B71-A108-1C8C5C84BEBF}"/>
              </a:ext>
            </a:extLst>
          </p:cNvPr>
          <p:cNvSpPr/>
          <p:nvPr/>
        </p:nvSpPr>
        <p:spPr>
          <a:xfrm>
            <a:off x="4418101" y="3369902"/>
            <a:ext cx="1895765" cy="337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支援兵器</a:t>
            </a:r>
          </a:p>
        </p:txBody>
      </p:sp>
      <p:grpSp>
        <p:nvGrpSpPr>
          <p:cNvPr id="206" name="グループ化 205">
            <a:extLst>
              <a:ext uri="{FF2B5EF4-FFF2-40B4-BE49-F238E27FC236}">
                <a16:creationId xmlns:a16="http://schemas.microsoft.com/office/drawing/2014/main" id="{9133E236-FC11-4C45-99A2-597333DA17CB}"/>
              </a:ext>
            </a:extLst>
          </p:cNvPr>
          <p:cNvGrpSpPr/>
          <p:nvPr/>
        </p:nvGrpSpPr>
        <p:grpSpPr>
          <a:xfrm>
            <a:off x="4418101" y="3369901"/>
            <a:ext cx="1895763" cy="422123"/>
            <a:chOff x="0" y="0"/>
            <a:chExt cx="2637694" cy="599215"/>
          </a:xfrm>
        </p:grpSpPr>
        <p:sp>
          <p:nvSpPr>
            <p:cNvPr id="207" name="正方形/長方形 206">
              <a:extLst>
                <a:ext uri="{FF2B5EF4-FFF2-40B4-BE49-F238E27FC236}">
                  <a16:creationId xmlns:a16="http://schemas.microsoft.com/office/drawing/2014/main" id="{549D413E-6F88-4EA9-92F7-B995556AB4D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08" name="正方形/長方形 207">
              <a:extLst>
                <a:ext uri="{FF2B5EF4-FFF2-40B4-BE49-F238E27FC236}">
                  <a16:creationId xmlns:a16="http://schemas.microsoft.com/office/drawing/2014/main" id="{E4E113FD-5343-41BD-BFED-EF28DCB5638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9" name="正方形/長方形 208">
              <a:extLst>
                <a:ext uri="{FF2B5EF4-FFF2-40B4-BE49-F238E27FC236}">
                  <a16:creationId xmlns:a16="http://schemas.microsoft.com/office/drawing/2014/main" id="{A686FCE6-9752-4DE5-9EE7-1E59E7D0D43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10" name="正方形/長方形 209">
              <a:extLst>
                <a:ext uri="{FF2B5EF4-FFF2-40B4-BE49-F238E27FC236}">
                  <a16:creationId xmlns:a16="http://schemas.microsoft.com/office/drawing/2014/main" id="{9F0BB5E9-93B4-4129-A59F-EBC644DCE345}"/>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11" name="四角形: 角を丸くする 13">
              <a:extLst>
                <a:ext uri="{FF2B5EF4-FFF2-40B4-BE49-F238E27FC236}">
                  <a16:creationId xmlns:a16="http://schemas.microsoft.com/office/drawing/2014/main" id="{B78236FD-05E8-423A-A32A-D0CA37652A3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2" name="正方形/長方形 211">
              <a:extLst>
                <a:ext uri="{FF2B5EF4-FFF2-40B4-BE49-F238E27FC236}">
                  <a16:creationId xmlns:a16="http://schemas.microsoft.com/office/drawing/2014/main" id="{EACFEBF3-5DB7-4EA6-A792-80A77AA4A24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13" name="楕円 15">
              <a:extLst>
                <a:ext uri="{FF2B5EF4-FFF2-40B4-BE49-F238E27FC236}">
                  <a16:creationId xmlns:a16="http://schemas.microsoft.com/office/drawing/2014/main" id="{A628AF2D-17B2-46D6-8FF2-030313359B8C}"/>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14" name="四角形: 角を丸くする 16">
              <a:extLst>
                <a:ext uri="{FF2B5EF4-FFF2-40B4-BE49-F238E27FC236}">
                  <a16:creationId xmlns:a16="http://schemas.microsoft.com/office/drawing/2014/main" id="{9C48AB71-2F33-4BD0-9928-EEB68577E846}"/>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5" name="正方形/長方形 214">
              <a:extLst>
                <a:ext uri="{FF2B5EF4-FFF2-40B4-BE49-F238E27FC236}">
                  <a16:creationId xmlns:a16="http://schemas.microsoft.com/office/drawing/2014/main" id="{8917389B-9B24-46FC-B7E1-0A82CFAE0A47}"/>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16" name="四角形: 角を丸くする 18">
              <a:extLst>
                <a:ext uri="{FF2B5EF4-FFF2-40B4-BE49-F238E27FC236}">
                  <a16:creationId xmlns:a16="http://schemas.microsoft.com/office/drawing/2014/main" id="{2AB0D20C-B835-4A70-9682-0FB0949E200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7" name="四角形: 角を丸くする 19">
              <a:extLst>
                <a:ext uri="{FF2B5EF4-FFF2-40B4-BE49-F238E27FC236}">
                  <a16:creationId xmlns:a16="http://schemas.microsoft.com/office/drawing/2014/main" id="{091E218E-90D8-4FB6-AB88-A8D8E09EEE56}"/>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8" name="テキスト ボックス 2937">
              <a:extLst>
                <a:ext uri="{FF2B5EF4-FFF2-40B4-BE49-F238E27FC236}">
                  <a16:creationId xmlns:a16="http://schemas.microsoft.com/office/drawing/2014/main" id="{6BCA6DF0-E25F-49A9-B9C9-524225C11D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9" name="テキスト ボックス 2941">
              <a:extLst>
                <a:ext uri="{FF2B5EF4-FFF2-40B4-BE49-F238E27FC236}">
                  <a16:creationId xmlns:a16="http://schemas.microsoft.com/office/drawing/2014/main" id="{F2A7E6D8-C647-4B72-AA34-5BE615AFEF3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20" name="四角形: 角を丸くする 58">
            <a:extLst>
              <a:ext uri="{FF2B5EF4-FFF2-40B4-BE49-F238E27FC236}">
                <a16:creationId xmlns:a16="http://schemas.microsoft.com/office/drawing/2014/main" id="{1DD4F2DB-BF0E-4A3E-9F13-B2306E5C9B08}"/>
              </a:ext>
            </a:extLst>
          </p:cNvPr>
          <p:cNvSpPr/>
          <p:nvPr/>
        </p:nvSpPr>
        <p:spPr>
          <a:xfrm>
            <a:off x="5765739" y="3816284"/>
            <a:ext cx="527653" cy="21106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2" name="二等辺三角形 221">
            <a:extLst>
              <a:ext uri="{FF2B5EF4-FFF2-40B4-BE49-F238E27FC236}">
                <a16:creationId xmlns:a16="http://schemas.microsoft.com/office/drawing/2014/main" id="{43F265EB-D607-4DA6-A715-032394050427}"/>
              </a:ext>
            </a:extLst>
          </p:cNvPr>
          <p:cNvSpPr/>
          <p:nvPr/>
        </p:nvSpPr>
        <p:spPr>
          <a:xfrm rot="5400000">
            <a:off x="6099472" y="459225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二等辺三角形 222">
            <a:extLst>
              <a:ext uri="{FF2B5EF4-FFF2-40B4-BE49-F238E27FC236}">
                <a16:creationId xmlns:a16="http://schemas.microsoft.com/office/drawing/2014/main" id="{55A73CE7-6B0C-4576-8B95-B1935406B351}"/>
              </a:ext>
            </a:extLst>
          </p:cNvPr>
          <p:cNvSpPr/>
          <p:nvPr/>
        </p:nvSpPr>
        <p:spPr>
          <a:xfrm rot="16200000">
            <a:off x="4441190" y="456912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図 223">
            <a:extLst>
              <a:ext uri="{FF2B5EF4-FFF2-40B4-BE49-F238E27FC236}">
                <a16:creationId xmlns:a16="http://schemas.microsoft.com/office/drawing/2014/main" id="{74391009-8D04-4FC2-89C3-DA0390D75C94}"/>
              </a:ext>
            </a:extLst>
          </p:cNvPr>
          <p:cNvPicPr>
            <a:picLocks noChangeAspect="1"/>
          </p:cNvPicPr>
          <p:nvPr/>
        </p:nvPicPr>
        <p:blipFill rotWithShape="1">
          <a:blip r:embed="rId5"/>
          <a:srcRect l="1" r="-9115" b="25652"/>
          <a:stretch/>
        </p:blipFill>
        <p:spPr>
          <a:xfrm>
            <a:off x="4461292" y="5696161"/>
            <a:ext cx="381781" cy="838887"/>
          </a:xfrm>
          <a:prstGeom prst="rect">
            <a:avLst/>
          </a:prstGeom>
        </p:spPr>
      </p:pic>
      <p:sp>
        <p:nvSpPr>
          <p:cNvPr id="225" name="四角形: 角を丸くする 58">
            <a:extLst>
              <a:ext uri="{FF2B5EF4-FFF2-40B4-BE49-F238E27FC236}">
                <a16:creationId xmlns:a16="http://schemas.microsoft.com/office/drawing/2014/main" id="{9E742530-47CB-4BE0-A1A1-887A2A60461D}"/>
              </a:ext>
            </a:extLst>
          </p:cNvPr>
          <p:cNvSpPr/>
          <p:nvPr/>
        </p:nvSpPr>
        <p:spPr>
          <a:xfrm>
            <a:off x="5390610" y="5628960"/>
            <a:ext cx="865359" cy="90368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開発完了まで</a:t>
            </a:r>
            <a:endParaRPr kumimoji="1" lang="en-US" altLang="ja-JP" sz="900"/>
          </a:p>
          <a:p>
            <a:pPr algn="ctr"/>
            <a:r>
              <a:rPr kumimoji="1" lang="en-US" altLang="ja-JP" sz="1000" b="1"/>
              <a:t>99</a:t>
            </a:r>
            <a:r>
              <a:rPr kumimoji="1" lang="ja-JP" altLang="en-US" sz="1000" b="1"/>
              <a:t>：</a:t>
            </a:r>
            <a:r>
              <a:rPr kumimoji="1" lang="en-US" altLang="ja-JP" sz="1000" b="1"/>
              <a:t>99</a:t>
            </a:r>
            <a:r>
              <a:rPr kumimoji="1" lang="ja-JP" altLang="en-US" sz="1000" b="1"/>
              <a:t>：</a:t>
            </a:r>
            <a:r>
              <a:rPr kumimoji="1" lang="en-US" altLang="ja-JP" sz="1000" b="1"/>
              <a:t>99</a:t>
            </a:r>
          </a:p>
          <a:p>
            <a:pPr algn="ctr"/>
            <a:endParaRPr kumimoji="1" lang="en-US" altLang="ja-JP" sz="1000" b="1"/>
          </a:p>
          <a:p>
            <a:pPr algn="ctr"/>
            <a:endParaRPr kumimoji="1" lang="en-US" altLang="ja-JP" sz="1000" b="1"/>
          </a:p>
        </p:txBody>
      </p:sp>
      <p:sp>
        <p:nvSpPr>
          <p:cNvPr id="226" name="四角形: 角を丸くする 58">
            <a:extLst>
              <a:ext uri="{FF2B5EF4-FFF2-40B4-BE49-F238E27FC236}">
                <a16:creationId xmlns:a16="http://schemas.microsoft.com/office/drawing/2014/main" id="{D2E0E015-0EF8-40F4-A610-278D95C4BEB9}"/>
              </a:ext>
            </a:extLst>
          </p:cNvPr>
          <p:cNvSpPr/>
          <p:nvPr/>
        </p:nvSpPr>
        <p:spPr>
          <a:xfrm>
            <a:off x="5445035" y="6175877"/>
            <a:ext cx="756508" cy="27070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600"/>
              <a:t>研究費投入</a:t>
            </a:r>
            <a:endParaRPr kumimoji="1" lang="en-US" altLang="ja-JP" sz="600"/>
          </a:p>
          <a:p>
            <a:pPr algn="ctr"/>
            <a:r>
              <a:rPr kumimoji="1" lang="ja-JP" altLang="en-US" sz="900"/>
              <a:t> </a:t>
            </a:r>
            <a:r>
              <a:rPr kumimoji="1" lang="ja-JP" altLang="en-US" sz="700"/>
              <a:t>石 </a:t>
            </a:r>
            <a:r>
              <a:rPr kumimoji="1" lang="en-US" altLang="ja-JP" sz="700"/>
              <a:t>x999</a:t>
            </a:r>
          </a:p>
        </p:txBody>
      </p:sp>
      <p:pic>
        <p:nvPicPr>
          <p:cNvPr id="227" name="図 226">
            <a:extLst>
              <a:ext uri="{FF2B5EF4-FFF2-40B4-BE49-F238E27FC236}">
                <a16:creationId xmlns:a16="http://schemas.microsoft.com/office/drawing/2014/main" id="{51EC5E04-B2E1-49F8-970B-5C4B1EB88787}"/>
              </a:ext>
            </a:extLst>
          </p:cNvPr>
          <p:cNvPicPr>
            <a:picLocks noChangeAspect="1"/>
          </p:cNvPicPr>
          <p:nvPr/>
        </p:nvPicPr>
        <p:blipFill rotWithShape="1">
          <a:blip r:embed="rId5"/>
          <a:srcRect l="1" r="-9115" b="25652"/>
          <a:stretch/>
        </p:blipFill>
        <p:spPr>
          <a:xfrm>
            <a:off x="4795784" y="5687374"/>
            <a:ext cx="381781" cy="838887"/>
          </a:xfrm>
          <a:prstGeom prst="rect">
            <a:avLst/>
          </a:prstGeom>
        </p:spPr>
      </p:pic>
      <p:pic>
        <p:nvPicPr>
          <p:cNvPr id="228" name="図 227">
            <a:extLst>
              <a:ext uri="{FF2B5EF4-FFF2-40B4-BE49-F238E27FC236}">
                <a16:creationId xmlns:a16="http://schemas.microsoft.com/office/drawing/2014/main" id="{50B3AA2E-20BE-4FF7-80D6-E5533CBB12D5}"/>
              </a:ext>
            </a:extLst>
          </p:cNvPr>
          <p:cNvPicPr>
            <a:picLocks noChangeAspect="1"/>
          </p:cNvPicPr>
          <p:nvPr/>
        </p:nvPicPr>
        <p:blipFill rotWithShape="1">
          <a:blip r:embed="rId5"/>
          <a:srcRect l="1" r="-9115" b="25652"/>
          <a:stretch/>
        </p:blipFill>
        <p:spPr>
          <a:xfrm>
            <a:off x="5103592" y="5687374"/>
            <a:ext cx="381781" cy="838887"/>
          </a:xfrm>
          <a:prstGeom prst="rect">
            <a:avLst/>
          </a:prstGeom>
        </p:spPr>
      </p:pic>
      <p:grpSp>
        <p:nvGrpSpPr>
          <p:cNvPr id="9" name="グループ化 8">
            <a:extLst>
              <a:ext uri="{FF2B5EF4-FFF2-40B4-BE49-F238E27FC236}">
                <a16:creationId xmlns:a16="http://schemas.microsoft.com/office/drawing/2014/main" id="{4E160E6C-A7D9-430B-A37B-8AF103280D2D}"/>
              </a:ext>
            </a:extLst>
          </p:cNvPr>
          <p:cNvGrpSpPr/>
          <p:nvPr/>
        </p:nvGrpSpPr>
        <p:grpSpPr>
          <a:xfrm>
            <a:off x="4430927" y="108237"/>
            <a:ext cx="1882936" cy="3203839"/>
            <a:chOff x="5573456" y="1092795"/>
            <a:chExt cx="2566626" cy="4572002"/>
          </a:xfrm>
        </p:grpSpPr>
        <p:sp>
          <p:nvSpPr>
            <p:cNvPr id="230" name="正方形/長方形 229">
              <a:extLst>
                <a:ext uri="{FF2B5EF4-FFF2-40B4-BE49-F238E27FC236}">
                  <a16:creationId xmlns:a16="http://schemas.microsoft.com/office/drawing/2014/main" id="{37DD9AA1-0149-48D5-B6EB-10FC6AD688E2}"/>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231" name="グループ化 230">
              <a:extLst>
                <a:ext uri="{FF2B5EF4-FFF2-40B4-BE49-F238E27FC236}">
                  <a16:creationId xmlns:a16="http://schemas.microsoft.com/office/drawing/2014/main" id="{349C23CB-784C-438F-80B9-B37878477584}"/>
                </a:ext>
              </a:extLst>
            </p:cNvPr>
            <p:cNvGrpSpPr/>
            <p:nvPr/>
          </p:nvGrpSpPr>
          <p:grpSpPr>
            <a:xfrm>
              <a:off x="5573456" y="5236170"/>
              <a:ext cx="2566626" cy="428626"/>
              <a:chOff x="0" y="4143375"/>
              <a:chExt cx="2571750" cy="428625"/>
            </a:xfrm>
          </p:grpSpPr>
          <p:sp>
            <p:nvSpPr>
              <p:cNvPr id="232" name="四角形: 角を丸くする 2">
                <a:extLst>
                  <a:ext uri="{FF2B5EF4-FFF2-40B4-BE49-F238E27FC236}">
                    <a16:creationId xmlns:a16="http://schemas.microsoft.com/office/drawing/2014/main" id="{3BB0C4C5-BDA9-4900-B030-B015ECF877C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33" name="四角形: 角を丸くする 3">
                <a:extLst>
                  <a:ext uri="{FF2B5EF4-FFF2-40B4-BE49-F238E27FC236}">
                    <a16:creationId xmlns:a16="http://schemas.microsoft.com/office/drawing/2014/main" id="{0817DED0-1FD4-4940-9E58-3DFB4383D373}"/>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34" name="四角形: 角を丸くする 4">
                <a:extLst>
                  <a:ext uri="{FF2B5EF4-FFF2-40B4-BE49-F238E27FC236}">
                    <a16:creationId xmlns:a16="http://schemas.microsoft.com/office/drawing/2014/main" id="{852E3F48-BDB1-4E31-B83A-F02D5420585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35" name="四角形: 角を丸くする 5">
                <a:extLst>
                  <a:ext uri="{FF2B5EF4-FFF2-40B4-BE49-F238E27FC236}">
                    <a16:creationId xmlns:a16="http://schemas.microsoft.com/office/drawing/2014/main" id="{F5A1B33F-588D-45A8-A620-7FEA8EBCA713}"/>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36" name="四角形: 角を丸くする 6">
                <a:extLst>
                  <a:ext uri="{FF2B5EF4-FFF2-40B4-BE49-F238E27FC236}">
                    <a16:creationId xmlns:a16="http://schemas.microsoft.com/office/drawing/2014/main" id="{0E3C4C42-4693-41DC-84DA-855498873A6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37" name="四角形: 角を丸くする 7">
                <a:extLst>
                  <a:ext uri="{FF2B5EF4-FFF2-40B4-BE49-F238E27FC236}">
                    <a16:creationId xmlns:a16="http://schemas.microsoft.com/office/drawing/2014/main" id="{4A392BDE-06CC-41CD-B5BD-678E4E06372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8" name="グループ化 237">
              <a:extLst>
                <a:ext uri="{FF2B5EF4-FFF2-40B4-BE49-F238E27FC236}">
                  <a16:creationId xmlns:a16="http://schemas.microsoft.com/office/drawing/2014/main" id="{FEE82EC2-023E-4023-8FB9-8E1304C639AC}"/>
                </a:ext>
              </a:extLst>
            </p:cNvPr>
            <p:cNvGrpSpPr/>
            <p:nvPr/>
          </p:nvGrpSpPr>
          <p:grpSpPr>
            <a:xfrm>
              <a:off x="5573456" y="1092795"/>
              <a:ext cx="2566621" cy="571500"/>
              <a:chOff x="0" y="0"/>
              <a:chExt cx="2637694" cy="599215"/>
            </a:xfrm>
          </p:grpSpPr>
          <p:sp>
            <p:nvSpPr>
              <p:cNvPr id="239" name="正方形/長方形 238">
                <a:extLst>
                  <a:ext uri="{FF2B5EF4-FFF2-40B4-BE49-F238E27FC236}">
                    <a16:creationId xmlns:a16="http://schemas.microsoft.com/office/drawing/2014/main" id="{9C4DDFCF-EE64-4354-A2D7-DA95A8D6FC04}"/>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40" name="正方形/長方形 239">
                <a:extLst>
                  <a:ext uri="{FF2B5EF4-FFF2-40B4-BE49-F238E27FC236}">
                    <a16:creationId xmlns:a16="http://schemas.microsoft.com/office/drawing/2014/main" id="{2AD40EC2-70F0-4832-8760-207279B63E66}"/>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1" name="正方形/長方形 240">
                <a:extLst>
                  <a:ext uri="{FF2B5EF4-FFF2-40B4-BE49-F238E27FC236}">
                    <a16:creationId xmlns:a16="http://schemas.microsoft.com/office/drawing/2014/main" id="{F643C0B6-057B-4DA0-9971-BE3CB8A41DB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2" name="正方形/長方形 241">
                <a:extLst>
                  <a:ext uri="{FF2B5EF4-FFF2-40B4-BE49-F238E27FC236}">
                    <a16:creationId xmlns:a16="http://schemas.microsoft.com/office/drawing/2014/main" id="{A5AC86DE-7D5B-47D2-BD12-CE41A2667A83}"/>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43" name="四角形: 角を丸くする 13">
                <a:extLst>
                  <a:ext uri="{FF2B5EF4-FFF2-40B4-BE49-F238E27FC236}">
                    <a16:creationId xmlns:a16="http://schemas.microsoft.com/office/drawing/2014/main" id="{0CD8564C-77F6-47E9-A92C-87380DC53CC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4" name="正方形/長方形 243">
                <a:extLst>
                  <a:ext uri="{FF2B5EF4-FFF2-40B4-BE49-F238E27FC236}">
                    <a16:creationId xmlns:a16="http://schemas.microsoft.com/office/drawing/2014/main" id="{4C6B8DC4-D5F1-42C7-999E-286D7B09F5F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45" name="楕円 15">
                <a:extLst>
                  <a:ext uri="{FF2B5EF4-FFF2-40B4-BE49-F238E27FC236}">
                    <a16:creationId xmlns:a16="http://schemas.microsoft.com/office/drawing/2014/main" id="{511628A5-B1D4-41F3-8DBE-E584E7C9EFA4}"/>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46" name="四角形: 角を丸くする 16">
                <a:extLst>
                  <a:ext uri="{FF2B5EF4-FFF2-40B4-BE49-F238E27FC236}">
                    <a16:creationId xmlns:a16="http://schemas.microsoft.com/office/drawing/2014/main" id="{10C906A1-1CA9-443B-83CE-D89BD03DBC4B}"/>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7" name="正方形/長方形 246">
                <a:extLst>
                  <a:ext uri="{FF2B5EF4-FFF2-40B4-BE49-F238E27FC236}">
                    <a16:creationId xmlns:a16="http://schemas.microsoft.com/office/drawing/2014/main" id="{747DDB54-6E4C-4FC1-8F1C-5A3E6DCBAA2A}"/>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48" name="四角形: 角を丸くする 18">
                <a:extLst>
                  <a:ext uri="{FF2B5EF4-FFF2-40B4-BE49-F238E27FC236}">
                    <a16:creationId xmlns:a16="http://schemas.microsoft.com/office/drawing/2014/main" id="{BCA48D72-D851-496A-A4B2-14B63F77AFE6}"/>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19">
                <a:extLst>
                  <a:ext uri="{FF2B5EF4-FFF2-40B4-BE49-F238E27FC236}">
                    <a16:creationId xmlns:a16="http://schemas.microsoft.com/office/drawing/2014/main" id="{239C3B21-2E78-433D-A593-3B69A748AC4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0" name="テキスト ボックス 2937">
                <a:extLst>
                  <a:ext uri="{FF2B5EF4-FFF2-40B4-BE49-F238E27FC236}">
                    <a16:creationId xmlns:a16="http://schemas.microsoft.com/office/drawing/2014/main" id="{25972AAE-6FBF-4DD6-A166-4CB67D76D0D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51" name="テキスト ボックス 2941">
                <a:extLst>
                  <a:ext uri="{FF2B5EF4-FFF2-40B4-BE49-F238E27FC236}">
                    <a16:creationId xmlns:a16="http://schemas.microsoft.com/office/drawing/2014/main" id="{C7C3EBD3-17CD-4439-B0D6-BF392C38D90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52" name="四角形: 角を丸くする 58">
              <a:extLst>
                <a:ext uri="{FF2B5EF4-FFF2-40B4-BE49-F238E27FC236}">
                  <a16:creationId xmlns:a16="http://schemas.microsoft.com/office/drawing/2014/main" id="{E60993F6-7049-45C2-BA2A-E901331CE826}"/>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53" name="四角形: 角を丸くする 54">
              <a:extLst>
                <a:ext uri="{FF2B5EF4-FFF2-40B4-BE49-F238E27FC236}">
                  <a16:creationId xmlns:a16="http://schemas.microsoft.com/office/drawing/2014/main" id="{05EEB959-0138-4D45-AEA5-8A313DFD4964}"/>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54" name="四角形: 角を丸くする 54">
              <a:extLst>
                <a:ext uri="{FF2B5EF4-FFF2-40B4-BE49-F238E27FC236}">
                  <a16:creationId xmlns:a16="http://schemas.microsoft.com/office/drawing/2014/main" id="{BE9DDD2F-11A3-4F04-B4B2-A9088F6EABF2}"/>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55" name="四角形: 角を丸くする 54">
              <a:extLst>
                <a:ext uri="{FF2B5EF4-FFF2-40B4-BE49-F238E27FC236}">
                  <a16:creationId xmlns:a16="http://schemas.microsoft.com/office/drawing/2014/main" id="{C7041962-650D-4595-9680-0D547A0C7D6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56" name="図 255">
              <a:extLst>
                <a:ext uri="{FF2B5EF4-FFF2-40B4-BE49-F238E27FC236}">
                  <a16:creationId xmlns:a16="http://schemas.microsoft.com/office/drawing/2014/main" id="{61AD8B48-F9B5-4864-A8FA-6056C00B41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257" name="四角形: 角を丸くする 54">
              <a:extLst>
                <a:ext uri="{FF2B5EF4-FFF2-40B4-BE49-F238E27FC236}">
                  <a16:creationId xmlns:a16="http://schemas.microsoft.com/office/drawing/2014/main" id="{DA8F06F9-95B0-488B-9B7C-5FBB0CC5EA93}"/>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258" name="円/楕円 1">
              <a:extLst>
                <a:ext uri="{FF2B5EF4-FFF2-40B4-BE49-F238E27FC236}">
                  <a16:creationId xmlns:a16="http://schemas.microsoft.com/office/drawing/2014/main" id="{24D7E1BE-FD78-44A8-B708-7C72248744E9}"/>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166" name="四角形: 角を丸くする 792">
            <a:extLst>
              <a:ext uri="{FF2B5EF4-FFF2-40B4-BE49-F238E27FC236}">
                <a16:creationId xmlns:a16="http://schemas.microsoft.com/office/drawing/2014/main" id="{7BE523F7-F75F-D847-91C7-30A5220A1997}"/>
              </a:ext>
            </a:extLst>
          </p:cNvPr>
          <p:cNvSpPr/>
          <p:nvPr/>
        </p:nvSpPr>
        <p:spPr>
          <a:xfrm>
            <a:off x="4760378" y="4092206"/>
            <a:ext cx="1237232" cy="88426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117" name="四角形: 角を丸くする 792">
            <a:extLst>
              <a:ext uri="{FF2B5EF4-FFF2-40B4-BE49-F238E27FC236}">
                <a16:creationId xmlns:a16="http://schemas.microsoft.com/office/drawing/2014/main" id="{A64D26DF-8FDA-4BCD-8E07-067EB2B0892A}"/>
              </a:ext>
            </a:extLst>
          </p:cNvPr>
          <p:cNvSpPr/>
          <p:nvPr/>
        </p:nvSpPr>
        <p:spPr>
          <a:xfrm>
            <a:off x="6547135" y="3459838"/>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118" name="グループ化 117">
            <a:extLst>
              <a:ext uri="{FF2B5EF4-FFF2-40B4-BE49-F238E27FC236}">
                <a16:creationId xmlns:a16="http://schemas.microsoft.com/office/drawing/2014/main" id="{C3DC8710-6E3E-4A78-9249-7D6C5FE36AF6}"/>
              </a:ext>
            </a:extLst>
          </p:cNvPr>
          <p:cNvGrpSpPr/>
          <p:nvPr/>
        </p:nvGrpSpPr>
        <p:grpSpPr>
          <a:xfrm>
            <a:off x="6634815" y="3722990"/>
            <a:ext cx="2300425" cy="458960"/>
            <a:chOff x="45763" y="1857402"/>
            <a:chExt cx="2286000" cy="457204"/>
          </a:xfrm>
        </p:grpSpPr>
        <p:sp>
          <p:nvSpPr>
            <p:cNvPr id="119" name="四角形: 角を丸くする 835">
              <a:extLst>
                <a:ext uri="{FF2B5EF4-FFF2-40B4-BE49-F238E27FC236}">
                  <a16:creationId xmlns:a16="http://schemas.microsoft.com/office/drawing/2014/main" id="{4CFAAFA7-D55F-4E22-82A6-492172C9888C}"/>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836">
              <a:extLst>
                <a:ext uri="{FF2B5EF4-FFF2-40B4-BE49-F238E27FC236}">
                  <a16:creationId xmlns:a16="http://schemas.microsoft.com/office/drawing/2014/main" id="{509CCB81-16EB-4821-9B32-25E9CB8292D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837">
              <a:extLst>
                <a:ext uri="{FF2B5EF4-FFF2-40B4-BE49-F238E27FC236}">
                  <a16:creationId xmlns:a16="http://schemas.microsoft.com/office/drawing/2014/main" id="{87171796-C998-44A4-9B71-F945AFDC1235}"/>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838">
              <a:extLst>
                <a:ext uri="{FF2B5EF4-FFF2-40B4-BE49-F238E27FC236}">
                  <a16:creationId xmlns:a16="http://schemas.microsoft.com/office/drawing/2014/main" id="{C4E4AEF6-B051-4D66-8A0B-F796DE268EAE}"/>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839">
              <a:extLst>
                <a:ext uri="{FF2B5EF4-FFF2-40B4-BE49-F238E27FC236}">
                  <a16:creationId xmlns:a16="http://schemas.microsoft.com/office/drawing/2014/main" id="{1B04BC9F-97DF-4CAB-90D5-04131872CF1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4" name="テキスト ボックス 123">
            <a:extLst>
              <a:ext uri="{FF2B5EF4-FFF2-40B4-BE49-F238E27FC236}">
                <a16:creationId xmlns:a16="http://schemas.microsoft.com/office/drawing/2014/main" id="{12C155BB-FFD3-4AD6-A639-8071C289B0EB}"/>
              </a:ext>
            </a:extLst>
          </p:cNvPr>
          <p:cNvSpPr txBox="1"/>
          <p:nvPr/>
        </p:nvSpPr>
        <p:spPr>
          <a:xfrm>
            <a:off x="6610214" y="3887151"/>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125" name="テキスト ボックス 124">
            <a:extLst>
              <a:ext uri="{FF2B5EF4-FFF2-40B4-BE49-F238E27FC236}">
                <a16:creationId xmlns:a16="http://schemas.microsoft.com/office/drawing/2014/main" id="{900C1682-CF57-49F0-9136-94375E127087}"/>
              </a:ext>
            </a:extLst>
          </p:cNvPr>
          <p:cNvSpPr txBox="1"/>
          <p:nvPr/>
        </p:nvSpPr>
        <p:spPr>
          <a:xfrm>
            <a:off x="7079507" y="3887150"/>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126" name="テキスト ボックス 125">
            <a:extLst>
              <a:ext uri="{FF2B5EF4-FFF2-40B4-BE49-F238E27FC236}">
                <a16:creationId xmlns:a16="http://schemas.microsoft.com/office/drawing/2014/main" id="{5112DBAC-453B-45C2-9CFC-1C871AC693E3}"/>
              </a:ext>
            </a:extLst>
          </p:cNvPr>
          <p:cNvSpPr txBox="1"/>
          <p:nvPr/>
        </p:nvSpPr>
        <p:spPr>
          <a:xfrm>
            <a:off x="7524199" y="3887150"/>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127" name="テキスト ボックス 126">
            <a:extLst>
              <a:ext uri="{FF2B5EF4-FFF2-40B4-BE49-F238E27FC236}">
                <a16:creationId xmlns:a16="http://schemas.microsoft.com/office/drawing/2014/main" id="{AD5CE53B-CF07-477A-946B-852AB873782D}"/>
              </a:ext>
            </a:extLst>
          </p:cNvPr>
          <p:cNvSpPr txBox="1"/>
          <p:nvPr/>
        </p:nvSpPr>
        <p:spPr>
          <a:xfrm>
            <a:off x="7975174" y="3882330"/>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8" name="テキスト ボックス 127">
            <a:extLst>
              <a:ext uri="{FF2B5EF4-FFF2-40B4-BE49-F238E27FC236}">
                <a16:creationId xmlns:a16="http://schemas.microsoft.com/office/drawing/2014/main" id="{AB65601D-D10B-41B3-A3B3-DCA3D55F0955}"/>
              </a:ext>
            </a:extLst>
          </p:cNvPr>
          <p:cNvSpPr txBox="1"/>
          <p:nvPr/>
        </p:nvSpPr>
        <p:spPr>
          <a:xfrm>
            <a:off x="8450551" y="388121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9" name="四角形: 角を丸くする 792">
            <a:extLst>
              <a:ext uri="{FF2B5EF4-FFF2-40B4-BE49-F238E27FC236}">
                <a16:creationId xmlns:a16="http://schemas.microsoft.com/office/drawing/2014/main" id="{E8554BBF-219E-457A-A13F-CE34F0E2F4E1}"/>
              </a:ext>
            </a:extLst>
          </p:cNvPr>
          <p:cNvSpPr/>
          <p:nvPr/>
        </p:nvSpPr>
        <p:spPr>
          <a:xfrm>
            <a:off x="8335244" y="4309680"/>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130" name="テキスト ボックス 129">
            <a:extLst>
              <a:ext uri="{FF2B5EF4-FFF2-40B4-BE49-F238E27FC236}">
                <a16:creationId xmlns:a16="http://schemas.microsoft.com/office/drawing/2014/main" id="{11FD3BC0-423D-406D-AC57-19D510ED5055}"/>
              </a:ext>
            </a:extLst>
          </p:cNvPr>
          <p:cNvSpPr txBox="1"/>
          <p:nvPr/>
        </p:nvSpPr>
        <p:spPr>
          <a:xfrm>
            <a:off x="6624167" y="412352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1" name="テキスト ボックス 130">
            <a:extLst>
              <a:ext uri="{FF2B5EF4-FFF2-40B4-BE49-F238E27FC236}">
                <a16:creationId xmlns:a16="http://schemas.microsoft.com/office/drawing/2014/main" id="{A5C4FF7B-8E53-47DC-A656-8D8F7BD90074}"/>
              </a:ext>
            </a:extLst>
          </p:cNvPr>
          <p:cNvSpPr txBox="1"/>
          <p:nvPr/>
        </p:nvSpPr>
        <p:spPr>
          <a:xfrm>
            <a:off x="7093460" y="412352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2" name="テキスト ボックス 131">
            <a:extLst>
              <a:ext uri="{FF2B5EF4-FFF2-40B4-BE49-F238E27FC236}">
                <a16:creationId xmlns:a16="http://schemas.microsoft.com/office/drawing/2014/main" id="{F78965BD-AB7C-4672-B6A7-6367E16C5582}"/>
              </a:ext>
            </a:extLst>
          </p:cNvPr>
          <p:cNvSpPr txBox="1"/>
          <p:nvPr/>
        </p:nvSpPr>
        <p:spPr>
          <a:xfrm>
            <a:off x="7538152" y="4123526"/>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133" name="テキスト ボックス 132">
            <a:extLst>
              <a:ext uri="{FF2B5EF4-FFF2-40B4-BE49-F238E27FC236}">
                <a16:creationId xmlns:a16="http://schemas.microsoft.com/office/drawing/2014/main" id="{467D09A5-31EF-4FEA-A78D-763834AA9E72}"/>
              </a:ext>
            </a:extLst>
          </p:cNvPr>
          <p:cNvSpPr txBox="1"/>
          <p:nvPr/>
        </p:nvSpPr>
        <p:spPr>
          <a:xfrm>
            <a:off x="7989127" y="411870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4" name="テキスト ボックス 133">
            <a:extLst>
              <a:ext uri="{FF2B5EF4-FFF2-40B4-BE49-F238E27FC236}">
                <a16:creationId xmlns:a16="http://schemas.microsoft.com/office/drawing/2014/main" id="{0B0A242A-E051-4758-9D13-B8DB87FBCB90}"/>
              </a:ext>
            </a:extLst>
          </p:cNvPr>
          <p:cNvSpPr txBox="1"/>
          <p:nvPr/>
        </p:nvSpPr>
        <p:spPr>
          <a:xfrm>
            <a:off x="8464504" y="411758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5" name="四角形: 角を丸くする 792">
            <a:extLst>
              <a:ext uri="{FF2B5EF4-FFF2-40B4-BE49-F238E27FC236}">
                <a16:creationId xmlns:a16="http://schemas.microsoft.com/office/drawing/2014/main" id="{2C2ADE99-DBD7-46A7-B51B-FDD0C613D1FF}"/>
              </a:ext>
            </a:extLst>
          </p:cNvPr>
          <p:cNvSpPr/>
          <p:nvPr/>
        </p:nvSpPr>
        <p:spPr>
          <a:xfrm>
            <a:off x="4490660" y="5201255"/>
            <a:ext cx="1795169" cy="42770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？？？名前？？？</a:t>
            </a:r>
            <a:endParaRPr kumimoji="1" lang="en-US" altLang="ja-JP" sz="800"/>
          </a:p>
          <a:p>
            <a:pPr algn="ctr"/>
            <a:r>
              <a:rPr kumimoji="1" lang="ja-JP" altLang="en-US" sz="800"/>
              <a:t>兵科： ✕ ✕ 科　必要研究員　〇人</a:t>
            </a:r>
            <a:endParaRPr kumimoji="1" lang="en-US" altLang="ja-JP" sz="800"/>
          </a:p>
          <a:p>
            <a:pPr algn="ctr"/>
            <a:r>
              <a:rPr kumimoji="1" lang="en-US" altLang="ja-JP" sz="700"/>
              <a:t>GOLD  </a:t>
            </a:r>
            <a:r>
              <a:rPr kumimoji="1" lang="en-US" altLang="ja-JP" sz="700">
                <a:solidFill>
                  <a:srgbClr val="FF0000"/>
                </a:solidFill>
              </a:rPr>
              <a:t>666,666,666</a:t>
            </a:r>
            <a:r>
              <a:rPr kumimoji="1" lang="en-US" altLang="ja-JP" sz="700"/>
              <a:t> / 999,999,999</a:t>
            </a:r>
            <a:endParaRPr kumimoji="1" lang="en-US" altLang="ja-JP" sz="800"/>
          </a:p>
        </p:txBody>
      </p:sp>
      <p:sp>
        <p:nvSpPr>
          <p:cNvPr id="100" name="四角形: 角を丸くする 99">
            <a:extLst>
              <a:ext uri="{FF2B5EF4-FFF2-40B4-BE49-F238E27FC236}">
                <a16:creationId xmlns:a16="http://schemas.microsoft.com/office/drawing/2014/main" id="{B11B2A1A-7444-48CC-B558-6F6D0F4B973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1166342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2260555" cy="307777"/>
          </a:xfrm>
          <a:prstGeom prst="rect">
            <a:avLst/>
          </a:prstGeom>
          <a:noFill/>
        </p:spPr>
        <p:txBody>
          <a:bodyPr wrap="none" rtlCol="0">
            <a:spAutoFit/>
          </a:bodyPr>
          <a:lstStyle/>
          <a:p>
            <a:r>
              <a:rPr kumimoji="1" lang="en-US" altLang="ja-JP" sz="1400" b="1"/>
              <a:t>3</a:t>
            </a:r>
            <a:r>
              <a:rPr kumimoji="1" lang="ja-JP" altLang="en-US" sz="1400" b="1"/>
              <a:t>．支援兵器：開発・強化</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515188" y="2851115"/>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54">
            <a:extLst>
              <a:ext uri="{FF2B5EF4-FFF2-40B4-BE49-F238E27FC236}">
                <a16:creationId xmlns:a16="http://schemas.microsoft.com/office/drawing/2014/main" id="{828A63AF-2ED7-4275-9BAA-DEBEA8373237}"/>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8" name="円/楕円 1">
            <a:extLst>
              <a:ext uri="{FF2B5EF4-FFF2-40B4-BE49-F238E27FC236}">
                <a16:creationId xmlns:a16="http://schemas.microsoft.com/office/drawing/2014/main" id="{17C7DB97-60BF-4A63-85BF-5E843D47DABB}"/>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390306" cy="2392908"/>
            <a:chOff x="598121" y="1246685"/>
            <a:chExt cx="4390306" cy="239290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800493" cy="307777"/>
            </a:xfrm>
            <a:prstGeom prst="rect">
              <a:avLst/>
            </a:prstGeom>
            <a:noFill/>
          </p:spPr>
          <p:txBody>
            <a:bodyPr wrap="none" rtlCol="0">
              <a:spAutoFit/>
            </a:bodyPr>
            <a:lstStyle/>
            <a:p>
              <a:r>
                <a:rPr kumimoji="1" lang="ja-JP" altLang="en-US" sz="1400" b="1"/>
                <a:t>開発員の選択を行う</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4158511" cy="2092881"/>
            </a:xfrm>
            <a:prstGeom prst="rect">
              <a:avLst/>
            </a:prstGeom>
            <a:noFill/>
          </p:spPr>
          <p:txBody>
            <a:bodyPr wrap="none" rtlCol="0">
              <a:spAutoFit/>
            </a:bodyPr>
            <a:lstStyle/>
            <a:p>
              <a:r>
                <a:rPr kumimoji="1" lang="ja-JP" altLang="en-US" sz="1000"/>
                <a:t>必要な情報が掲載される</a:t>
              </a:r>
              <a:endParaRPr kumimoji="1" lang="en-US" altLang="ja-JP" sz="1000"/>
            </a:p>
            <a:p>
              <a:endParaRPr kumimoji="1" lang="en-US" altLang="ja-JP" sz="1000"/>
            </a:p>
            <a:p>
              <a:r>
                <a:rPr kumimoji="1" lang="ja-JP" altLang="en-US" sz="1000"/>
                <a:t>開発には以下のものが必要となる。</a:t>
              </a:r>
              <a:endParaRPr kumimoji="1" lang="en-US" altLang="ja-JP" sz="1000"/>
            </a:p>
            <a:p>
              <a:endParaRPr kumimoji="1" lang="en-US" altLang="ja-JP" sz="1000"/>
            </a:p>
            <a:p>
              <a:r>
                <a:rPr kumimoji="1" lang="ja-JP" altLang="en-US" sz="1000"/>
                <a:t>・開発員</a:t>
              </a:r>
              <a:endParaRPr kumimoji="1" lang="en-US" altLang="ja-JP" sz="1000"/>
            </a:p>
            <a:p>
              <a:r>
                <a:rPr kumimoji="1" lang="ja-JP" altLang="en-US" sz="1000"/>
                <a:t>・</a:t>
              </a:r>
              <a:r>
                <a:rPr kumimoji="1" lang="en-US" altLang="ja-JP" sz="1000"/>
                <a:t>GOLD</a:t>
              </a:r>
            </a:p>
            <a:p>
              <a:r>
                <a:rPr kumimoji="1" lang="ja-JP" altLang="en-US" sz="1000"/>
                <a:t>・開発時間</a:t>
              </a:r>
              <a:endParaRPr kumimoji="1" lang="en-US" altLang="ja-JP" sz="1000"/>
            </a:p>
            <a:p>
              <a:endParaRPr kumimoji="1" lang="en-US" altLang="ja-JP" sz="1000"/>
            </a:p>
            <a:p>
              <a:r>
                <a:rPr kumimoji="1" lang="ja-JP" altLang="en-US" sz="1000"/>
                <a:t>（素材は不要）</a:t>
              </a:r>
              <a:endParaRPr kumimoji="1" lang="en-US" altLang="ja-JP" sz="1000"/>
            </a:p>
            <a:p>
              <a:endParaRPr kumimoji="1" lang="en-US" altLang="ja-JP" sz="1000"/>
            </a:p>
            <a:p>
              <a:r>
                <a:rPr kumimoji="1" lang="en-US" altLang="ja-JP" sz="1000"/>
                <a:t>※</a:t>
              </a:r>
              <a:r>
                <a:rPr kumimoji="1" lang="ja-JP" altLang="en-US" sz="1000"/>
                <a:t> </a:t>
              </a:r>
              <a:r>
                <a:rPr kumimoji="1" lang="en-US" altLang="ja-JP" sz="1000"/>
                <a:t>GOLD</a:t>
              </a:r>
              <a:r>
                <a:rPr kumimoji="1" lang="ja-JP" altLang="en-US" sz="1000"/>
                <a:t>、研究員がそもそも足りていない場合</a:t>
              </a:r>
              <a:r>
                <a:rPr kumimoji="1" lang="en-US" altLang="ja-JP" sz="1000"/>
                <a:t>(</a:t>
              </a:r>
              <a:r>
                <a:rPr kumimoji="1" lang="ja-JP" altLang="en-US" sz="1000"/>
                <a:t>編成中かは不問</a:t>
              </a:r>
              <a:r>
                <a:rPr kumimoji="1" lang="en-US" altLang="ja-JP" sz="1000"/>
                <a:t>)</a:t>
              </a:r>
              <a:r>
                <a:rPr kumimoji="1" lang="ja-JP" altLang="en-US" sz="1000"/>
                <a:t>は、</a:t>
              </a:r>
              <a:endParaRPr kumimoji="1" lang="en-US" altLang="ja-JP" sz="1000"/>
            </a:p>
            <a:p>
              <a:r>
                <a:rPr kumimoji="1" lang="ja-JP" altLang="en-US" sz="1000"/>
                <a:t>　 ボタンをグレーアウト。</a:t>
              </a:r>
              <a:endParaRPr kumimoji="1" lang="en-US" altLang="ja-JP" sz="1000"/>
            </a:p>
            <a:p>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02662" y="3981635"/>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開発時間</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76347" y="4722091"/>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研究員選択</a:t>
            </a:r>
            <a:endParaRPr kumimoji="1" lang="en-US" altLang="ja-JP" sz="1050"/>
          </a:p>
        </p:txBody>
      </p:sp>
      <p:sp>
        <p:nvSpPr>
          <p:cNvPr id="58" name="四角形: 角を丸くする 792">
            <a:extLst>
              <a:ext uri="{FF2B5EF4-FFF2-40B4-BE49-F238E27FC236}">
                <a16:creationId xmlns:a16="http://schemas.microsoft.com/office/drawing/2014/main" id="{8D179804-CDD6-431F-9E63-C4059CAE2961}"/>
              </a:ext>
            </a:extLst>
          </p:cNvPr>
          <p:cNvSpPr/>
          <p:nvPr/>
        </p:nvSpPr>
        <p:spPr>
          <a:xfrm>
            <a:off x="5154655" y="1786213"/>
            <a:ext cx="1994089" cy="1415140"/>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3954929" cy="307777"/>
          </a:xfrm>
          <a:prstGeom prst="rect">
            <a:avLst/>
          </a:prstGeom>
          <a:noFill/>
        </p:spPr>
        <p:txBody>
          <a:bodyPr wrap="none" rtlCol="0">
            <a:spAutoFit/>
          </a:bodyPr>
          <a:lstStyle/>
          <a:p>
            <a:pPr marL="342900" indent="-342900">
              <a:buAutoNum type="arabicPeriod"/>
            </a:pPr>
            <a:r>
              <a:rPr kumimoji="1" lang="en-US" altLang="ja-JP" sz="1400" b="1"/>
              <a:t>su100.</a:t>
            </a:r>
            <a:r>
              <a:rPr kumimoji="1" lang="ja-JP" altLang="en-US" sz="1400" b="1"/>
              <a:t>支援兵器（開発開始）</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endParaRPr kumimoji="1" lang="en-US" altLang="ja-JP" sz="1000" b="1">
              <a:solidFill>
                <a:srgbClr val="FF0000"/>
              </a:solidFill>
            </a:endParaRPr>
          </a:p>
        </p:txBody>
      </p:sp>
      <p:sp>
        <p:nvSpPr>
          <p:cNvPr id="63" name="四角形: 角を丸くする 792">
            <a:extLst>
              <a:ext uri="{FF2B5EF4-FFF2-40B4-BE49-F238E27FC236}">
                <a16:creationId xmlns:a16="http://schemas.microsoft.com/office/drawing/2014/main" id="{0EC00113-C16F-4B63-BF10-A8E0B7BC2F55}"/>
              </a:ext>
            </a:extLst>
          </p:cNvPr>
          <p:cNvSpPr/>
          <p:nvPr/>
        </p:nvSpPr>
        <p:spPr>
          <a:xfrm>
            <a:off x="4922943"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4" name="四角形: 角を丸くする 792">
            <a:extLst>
              <a:ext uri="{FF2B5EF4-FFF2-40B4-BE49-F238E27FC236}">
                <a16:creationId xmlns:a16="http://schemas.microsoft.com/office/drawing/2014/main" id="{970C48CE-5602-403C-9B96-EBF1A2916EE0}"/>
              </a:ext>
            </a:extLst>
          </p:cNvPr>
          <p:cNvSpPr/>
          <p:nvPr/>
        </p:nvSpPr>
        <p:spPr>
          <a:xfrm>
            <a:off x="5298918"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5" name="四角形: 角を丸くする 792">
            <a:extLst>
              <a:ext uri="{FF2B5EF4-FFF2-40B4-BE49-F238E27FC236}">
                <a16:creationId xmlns:a16="http://schemas.microsoft.com/office/drawing/2014/main" id="{D678650E-F12D-414F-BFBC-075E7E7E8596}"/>
              </a:ext>
            </a:extLst>
          </p:cNvPr>
          <p:cNvSpPr/>
          <p:nvPr/>
        </p:nvSpPr>
        <p:spPr>
          <a:xfrm>
            <a:off x="5674894"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2" name="四角形: 角を丸くする 792">
            <a:extLst>
              <a:ext uri="{FF2B5EF4-FFF2-40B4-BE49-F238E27FC236}">
                <a16:creationId xmlns:a16="http://schemas.microsoft.com/office/drawing/2014/main" id="{BB85A395-014F-AB4A-8F9B-4180983FFA74}"/>
              </a:ext>
            </a:extLst>
          </p:cNvPr>
          <p:cNvSpPr/>
          <p:nvPr/>
        </p:nvSpPr>
        <p:spPr>
          <a:xfrm>
            <a:off x="4937661" y="3374954"/>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grpSp>
        <p:nvGrpSpPr>
          <p:cNvPr id="38" name="グループ化 37">
            <a:extLst>
              <a:ext uri="{FF2B5EF4-FFF2-40B4-BE49-F238E27FC236}">
                <a16:creationId xmlns:a16="http://schemas.microsoft.com/office/drawing/2014/main" id="{CAD714B3-DCDB-43A6-9988-3506236BD85F}"/>
              </a:ext>
            </a:extLst>
          </p:cNvPr>
          <p:cNvGrpSpPr/>
          <p:nvPr/>
        </p:nvGrpSpPr>
        <p:grpSpPr>
          <a:xfrm>
            <a:off x="587412" y="4201894"/>
            <a:ext cx="4007188" cy="546248"/>
            <a:chOff x="598121" y="1246685"/>
            <a:chExt cx="4007188" cy="546248"/>
          </a:xfrm>
        </p:grpSpPr>
        <p:sp>
          <p:nvSpPr>
            <p:cNvPr id="39" name="テキスト ボックス 38">
              <a:extLst>
                <a:ext uri="{FF2B5EF4-FFF2-40B4-BE49-F238E27FC236}">
                  <a16:creationId xmlns:a16="http://schemas.microsoft.com/office/drawing/2014/main" id="{EB5A3573-BB67-43F5-8929-90DD8A132B73}"/>
                </a:ext>
              </a:extLst>
            </p:cNvPr>
            <p:cNvSpPr txBox="1"/>
            <p:nvPr/>
          </p:nvSpPr>
          <p:spPr>
            <a:xfrm>
              <a:off x="598121" y="1246685"/>
              <a:ext cx="902811" cy="307777"/>
            </a:xfrm>
            <a:prstGeom prst="rect">
              <a:avLst/>
            </a:prstGeom>
            <a:noFill/>
          </p:spPr>
          <p:txBody>
            <a:bodyPr wrap="none" rtlCol="0">
              <a:spAutoFit/>
            </a:bodyPr>
            <a:lstStyle/>
            <a:p>
              <a:r>
                <a:rPr kumimoji="1" lang="ja-JP" altLang="en-US" sz="1400" b="1"/>
                <a:t>複数開発</a:t>
              </a:r>
              <a:endParaRPr kumimoji="1" lang="en-US" altLang="ja-JP" sz="1400" b="1"/>
            </a:p>
          </p:txBody>
        </p:sp>
        <p:sp>
          <p:nvSpPr>
            <p:cNvPr id="40" name="テキスト ボックス 39">
              <a:extLst>
                <a:ext uri="{FF2B5EF4-FFF2-40B4-BE49-F238E27FC236}">
                  <a16:creationId xmlns:a16="http://schemas.microsoft.com/office/drawing/2014/main" id="{919384F9-1B32-4187-BFD9-345C954988C8}"/>
                </a:ext>
              </a:extLst>
            </p:cNvPr>
            <p:cNvSpPr txBox="1"/>
            <p:nvPr/>
          </p:nvSpPr>
          <p:spPr>
            <a:xfrm>
              <a:off x="829916" y="1546712"/>
              <a:ext cx="3775393" cy="246221"/>
            </a:xfrm>
            <a:prstGeom prst="rect">
              <a:avLst/>
            </a:prstGeom>
            <a:noFill/>
          </p:spPr>
          <p:txBody>
            <a:bodyPr wrap="none" rtlCol="0">
              <a:spAutoFit/>
            </a:bodyPr>
            <a:lstStyle/>
            <a:p>
              <a:r>
                <a:rPr kumimoji="1" lang="ja-JP" altLang="en-US" sz="1000"/>
                <a:t>開発員が足りている場合は、複数同時開発することができる。</a:t>
              </a:r>
              <a:endParaRPr kumimoji="1" lang="en-US" altLang="ja-JP" sz="1000"/>
            </a:p>
          </p:txBody>
        </p:sp>
      </p:grpSp>
      <p:sp>
        <p:nvSpPr>
          <p:cNvPr id="41" name="四角形: 角を丸くする 40">
            <a:extLst>
              <a:ext uri="{FF2B5EF4-FFF2-40B4-BE49-F238E27FC236}">
                <a16:creationId xmlns:a16="http://schemas.microsoft.com/office/drawing/2014/main" id="{16A70DB7-FCB8-4E1A-9EF6-C0E90D10C9EF}"/>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164217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3544695" y="1338466"/>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3544695" y="1338464"/>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369225" y="1942809"/>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su110.</a:t>
            </a:r>
            <a:r>
              <a:rPr kumimoji="1" lang="ja-JP" altLang="en-US" sz="1400" b="1"/>
              <a:t>研究員選択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1931243"/>
            <a:chOff x="598121" y="1246685"/>
            <a:chExt cx="2853025" cy="1931243"/>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1631216"/>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a:p>
              <a:endParaRPr kumimoji="1" lang="en-US" altLang="ja-JP" sz="1000"/>
            </a:p>
            <a:p>
              <a:r>
                <a:rPr kumimoji="1" lang="en-US" altLang="ja-JP" sz="1000"/>
                <a:t>※</a:t>
              </a:r>
              <a:r>
                <a:rPr kumimoji="1" lang="ja-JP" altLang="en-US" sz="1000"/>
                <a:t>戻った場合は、１人目から選び直す。</a:t>
              </a:r>
              <a:endParaRPr kumimoji="1" lang="en-US" altLang="ja-JP" sz="1000"/>
            </a:p>
            <a:p>
              <a:endParaRPr kumimoji="1" lang="en-US" altLang="ja-JP" sz="1000"/>
            </a:p>
            <a:p>
              <a:r>
                <a:rPr kumimoji="1" lang="ja-JP" altLang="en-US" sz="1000"/>
                <a:t>選択後の</a:t>
              </a:r>
              <a:r>
                <a:rPr kumimoji="1" lang="en-US" altLang="ja-JP" sz="1000"/>
                <a:t>OK</a:t>
              </a:r>
              <a:r>
                <a:rPr kumimoji="1" lang="ja-JP" altLang="en-US" sz="1000"/>
                <a:t>ボタン押下時、</a:t>
              </a:r>
              <a:endParaRPr kumimoji="1" lang="en-US" altLang="ja-JP" sz="1000"/>
            </a:p>
            <a:p>
              <a:r>
                <a:rPr kumimoji="1" lang="ja-JP" altLang="en-US" sz="1000"/>
                <a:t>確認ウィンドウを表示する。</a:t>
              </a:r>
              <a:endParaRPr kumimoji="1" lang="en-US" altLang="ja-JP" sz="1000"/>
            </a:p>
            <a:p>
              <a:endParaRPr kumimoji="1" lang="en-US" altLang="ja-JP" sz="1000"/>
            </a:p>
            <a:p>
              <a:r>
                <a:rPr kumimoji="1" lang="ja-JP" altLang="en-US" sz="1000"/>
                <a:t>開発をやめた場合は、</a:t>
              </a:r>
              <a:endParaRPr kumimoji="1" lang="en-US" altLang="ja-JP" sz="1000"/>
            </a:p>
            <a:p>
              <a:r>
                <a:rPr kumimoji="1" lang="ja-JP" altLang="en-US" sz="1000"/>
                <a:t>研究員選択ではなく、１つ前の</a:t>
              </a:r>
              <a:endParaRPr kumimoji="1" lang="en-US" altLang="ja-JP" sz="1000"/>
            </a:p>
            <a:p>
              <a:r>
                <a:rPr kumimoji="1" lang="en-US" altLang="ja-JP" sz="1000" b="1"/>
                <a:t>su100.</a:t>
              </a:r>
              <a:r>
                <a:rPr kumimoji="1" lang="ja-JP" altLang="en-US" sz="1000" b="1"/>
                <a:t>支援兵器（開発開始）</a:t>
              </a:r>
              <a:r>
                <a:rPr kumimoji="1" lang="ja-JP" altLang="en-US" sz="1000"/>
                <a:t>に戻る。</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3540478" y="1929046"/>
            <a:ext cx="2566625" cy="3970425"/>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4400238" y="2031417"/>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
        <p:nvSpPr>
          <p:cNvPr id="39" name="テキスト ボックス 2557">
            <a:extLst>
              <a:ext uri="{FF2B5EF4-FFF2-40B4-BE49-F238E27FC236}">
                <a16:creationId xmlns:a16="http://schemas.microsoft.com/office/drawing/2014/main" id="{87021BB6-EB15-4024-856B-8BF06D5D2E36}"/>
              </a:ext>
            </a:extLst>
          </p:cNvPr>
          <p:cNvSpPr txBox="1"/>
          <p:nvPr/>
        </p:nvSpPr>
        <p:spPr>
          <a:xfrm>
            <a:off x="6440984" y="4097877"/>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40" name="テキスト ボックス 2557">
            <a:extLst>
              <a:ext uri="{FF2B5EF4-FFF2-40B4-BE49-F238E27FC236}">
                <a16:creationId xmlns:a16="http://schemas.microsoft.com/office/drawing/2014/main" id="{50AE8CA6-134B-424B-8830-681F23B593D2}"/>
              </a:ext>
            </a:extLst>
          </p:cNvPr>
          <p:cNvSpPr txBox="1"/>
          <p:nvPr/>
        </p:nvSpPr>
        <p:spPr>
          <a:xfrm>
            <a:off x="7246139" y="4111173"/>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41" name="テキスト ボックス 2557">
            <a:extLst>
              <a:ext uri="{FF2B5EF4-FFF2-40B4-BE49-F238E27FC236}">
                <a16:creationId xmlns:a16="http://schemas.microsoft.com/office/drawing/2014/main" id="{13A4F264-AC96-4278-8E45-3BD25F68BFA5}"/>
              </a:ext>
            </a:extLst>
          </p:cNvPr>
          <p:cNvSpPr txBox="1"/>
          <p:nvPr/>
        </p:nvSpPr>
        <p:spPr>
          <a:xfrm>
            <a:off x="8030627" y="4125072"/>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42" name="四角形: 角を丸くする 2">
            <a:extLst>
              <a:ext uri="{FF2B5EF4-FFF2-40B4-BE49-F238E27FC236}">
                <a16:creationId xmlns:a16="http://schemas.microsoft.com/office/drawing/2014/main" id="{200D9629-BF6E-43D5-AEDB-CE094D676E4F}"/>
              </a:ext>
            </a:extLst>
          </p:cNvPr>
          <p:cNvSpPr/>
          <p:nvPr/>
        </p:nvSpPr>
        <p:spPr>
          <a:xfrm>
            <a:off x="6281519" y="3913737"/>
            <a:ext cx="2275069" cy="19857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3" name="テキスト ボックス 42">
            <a:extLst>
              <a:ext uri="{FF2B5EF4-FFF2-40B4-BE49-F238E27FC236}">
                <a16:creationId xmlns:a16="http://schemas.microsoft.com/office/drawing/2014/main" id="{CCF3D944-4A97-44E2-9B65-FDDDF6189615}"/>
              </a:ext>
            </a:extLst>
          </p:cNvPr>
          <p:cNvSpPr txBox="1"/>
          <p:nvPr/>
        </p:nvSpPr>
        <p:spPr>
          <a:xfrm>
            <a:off x="6926263" y="3982963"/>
            <a:ext cx="1216914" cy="261610"/>
          </a:xfrm>
          <a:prstGeom prst="rect">
            <a:avLst/>
          </a:prstGeom>
          <a:noFill/>
        </p:spPr>
        <p:txBody>
          <a:bodyPr wrap="square" rtlCol="0">
            <a:spAutoFit/>
          </a:bodyPr>
          <a:lstStyle/>
          <a:p>
            <a:r>
              <a:rPr kumimoji="1" lang="ja-JP" altLang="en-US" sz="1100" b="1"/>
              <a:t>研究員選択</a:t>
            </a:r>
          </a:p>
        </p:txBody>
      </p:sp>
      <p:sp>
        <p:nvSpPr>
          <p:cNvPr id="44" name="テキスト ボックス 43">
            <a:extLst>
              <a:ext uri="{FF2B5EF4-FFF2-40B4-BE49-F238E27FC236}">
                <a16:creationId xmlns:a16="http://schemas.microsoft.com/office/drawing/2014/main" id="{ED1030DE-70D2-41C6-B7D7-33FA966EFE88}"/>
              </a:ext>
            </a:extLst>
          </p:cNvPr>
          <p:cNvSpPr txBox="1"/>
          <p:nvPr/>
        </p:nvSpPr>
        <p:spPr>
          <a:xfrm>
            <a:off x="6478258" y="4238834"/>
            <a:ext cx="1791525" cy="761747"/>
          </a:xfrm>
          <a:prstGeom prst="rect">
            <a:avLst/>
          </a:prstGeom>
          <a:noFill/>
        </p:spPr>
        <p:txBody>
          <a:bodyPr wrap="square" rtlCol="0">
            <a:spAutoFit/>
          </a:bodyPr>
          <a:lstStyle/>
          <a:p>
            <a:pPr algn="ctr"/>
            <a:r>
              <a:rPr kumimoji="1" lang="ja-JP" altLang="en-US" sz="1050"/>
              <a:t>名前名前名前名前名前</a:t>
            </a:r>
            <a:endParaRPr kumimoji="1" lang="en-US" altLang="ja-JP" sz="1050"/>
          </a:p>
          <a:p>
            <a:pPr algn="ctr"/>
            <a:endParaRPr kumimoji="1" lang="en-US" altLang="ja-JP" sz="200"/>
          </a:p>
          <a:p>
            <a:pPr algn="ctr"/>
            <a:r>
              <a:rPr kumimoji="1" lang="ja-JP" altLang="en-US" sz="1050"/>
              <a:t>名前名前名前名前名前</a:t>
            </a:r>
          </a:p>
          <a:p>
            <a:pPr algn="ctr"/>
            <a:endParaRPr kumimoji="1" lang="en-US" altLang="ja-JP" sz="200"/>
          </a:p>
          <a:p>
            <a:pPr algn="ctr"/>
            <a:r>
              <a:rPr kumimoji="1" lang="ja-JP" altLang="en-US" sz="1050"/>
              <a:t>名前名前名前名前名前</a:t>
            </a:r>
          </a:p>
          <a:p>
            <a:pPr algn="ctr"/>
            <a:endParaRPr kumimoji="1" lang="ja-JP" altLang="en-US" sz="800"/>
          </a:p>
        </p:txBody>
      </p:sp>
      <p:sp>
        <p:nvSpPr>
          <p:cNvPr id="45" name="四角形: 角を丸くする 41">
            <a:extLst>
              <a:ext uri="{FF2B5EF4-FFF2-40B4-BE49-F238E27FC236}">
                <a16:creationId xmlns:a16="http://schemas.microsoft.com/office/drawing/2014/main" id="{57060A62-7528-48AB-90B0-44C079707A44}"/>
              </a:ext>
            </a:extLst>
          </p:cNvPr>
          <p:cNvSpPr/>
          <p:nvPr/>
        </p:nvSpPr>
        <p:spPr>
          <a:xfrm>
            <a:off x="6607908" y="5555981"/>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46" name="四角形: 角を丸くする 41">
            <a:extLst>
              <a:ext uri="{FF2B5EF4-FFF2-40B4-BE49-F238E27FC236}">
                <a16:creationId xmlns:a16="http://schemas.microsoft.com/office/drawing/2014/main" id="{F67F6E7A-3482-4780-BCA0-3FB1442E33CC}"/>
              </a:ext>
            </a:extLst>
          </p:cNvPr>
          <p:cNvSpPr/>
          <p:nvPr/>
        </p:nvSpPr>
        <p:spPr>
          <a:xfrm>
            <a:off x="7607600" y="5558603"/>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sp>
        <p:nvSpPr>
          <p:cNvPr id="49" name="テキスト ボックス 48">
            <a:extLst>
              <a:ext uri="{FF2B5EF4-FFF2-40B4-BE49-F238E27FC236}">
                <a16:creationId xmlns:a16="http://schemas.microsoft.com/office/drawing/2014/main" id="{8ECCC6D7-8756-41BD-BE7C-1E11220C17E9}"/>
              </a:ext>
            </a:extLst>
          </p:cNvPr>
          <p:cNvSpPr txBox="1"/>
          <p:nvPr/>
        </p:nvSpPr>
        <p:spPr>
          <a:xfrm>
            <a:off x="6286447" y="4847634"/>
            <a:ext cx="2187748" cy="707886"/>
          </a:xfrm>
          <a:prstGeom prst="rect">
            <a:avLst/>
          </a:prstGeom>
          <a:noFill/>
        </p:spPr>
        <p:txBody>
          <a:bodyPr wrap="square" rtlCol="0">
            <a:spAutoFit/>
          </a:bodyPr>
          <a:lstStyle/>
          <a:p>
            <a:pPr algn="ctr"/>
            <a:r>
              <a:rPr kumimoji="1" lang="ja-JP" altLang="en-US" sz="900"/>
              <a:t>開発中の研究員はバトルへ</a:t>
            </a:r>
            <a:endParaRPr kumimoji="1" lang="en-US" altLang="ja-JP" sz="900"/>
          </a:p>
          <a:p>
            <a:pPr algn="ctr"/>
            <a:r>
              <a:rPr kumimoji="1" lang="ja-JP" altLang="en-US" sz="900"/>
              <a:t>出撃することができません。</a:t>
            </a:r>
            <a:endParaRPr kumimoji="1" lang="en-US" altLang="ja-JP" sz="900"/>
          </a:p>
          <a:p>
            <a:pPr algn="ctr"/>
            <a:endParaRPr kumimoji="1" lang="en-US" altLang="ja-JP" sz="800"/>
          </a:p>
          <a:p>
            <a:pPr algn="ctr"/>
            <a:r>
              <a:rPr kumimoji="1" lang="ja-JP" altLang="en-US" sz="800"/>
              <a:t>開発を開始しますか？</a:t>
            </a:r>
            <a:endParaRPr kumimoji="1" lang="en-US" altLang="ja-JP" sz="800"/>
          </a:p>
          <a:p>
            <a:pPr algn="ctr"/>
            <a:endParaRPr kumimoji="1" lang="ja-JP" altLang="en-US" sz="600"/>
          </a:p>
        </p:txBody>
      </p:sp>
      <p:sp>
        <p:nvSpPr>
          <p:cNvPr id="38" name="四角形: 角を丸くする 37">
            <a:extLst>
              <a:ext uri="{FF2B5EF4-FFF2-40B4-BE49-F238E27FC236}">
                <a16:creationId xmlns:a16="http://schemas.microsoft.com/office/drawing/2014/main" id="{425468E2-3A2F-45A4-8DB1-CB31D210EF4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752271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a:t>・開発費を投入することで時短することができる。</a:t>
              </a:r>
              <a:endParaRPr kumimoji="1" lang="en-US" altLang="ja-JP" sz="1000"/>
            </a:p>
            <a:p>
              <a:r>
                <a:rPr kumimoji="1" lang="ja-JP" altLang="en-US" sz="1000"/>
                <a:t>　タップした場合は、確認ウィンドウを表示する。</a:t>
              </a:r>
              <a:endParaRPr kumimoji="1" lang="en-US" altLang="ja-JP" sz="1000"/>
            </a:p>
            <a:p>
              <a:endParaRPr kumimoji="1" lang="en-US" altLang="ja-JP" sz="1000"/>
            </a:p>
            <a:p>
              <a:r>
                <a:rPr kumimoji="1" lang="ja-JP" altLang="en-US" sz="1000"/>
                <a:t>・時間経過していた、時短した場合は、</a:t>
              </a:r>
              <a:endParaRPr kumimoji="1" lang="en-US" altLang="ja-JP" sz="1000"/>
            </a:p>
            <a:p>
              <a:r>
                <a:rPr kumimoji="1" lang="ja-JP" altLang="en-US" sz="1000"/>
                <a:t>　</a:t>
              </a:r>
              <a:r>
                <a:rPr kumimoji="1" lang="en-US" altLang="ja-JP" sz="1000"/>
                <a:t>ROLLOUT</a:t>
              </a:r>
              <a:r>
                <a:rPr kumimoji="1" lang="ja-JP" altLang="en-US" sz="1000"/>
                <a:t>画面に遷移する。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00733" y="2404938"/>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48445" y="400629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222130" y="474674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5"/>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su120.</a:t>
            </a:r>
            <a:r>
              <a:rPr kumimoji="1" lang="ja-JP" altLang="en-US" sz="1400" b="1"/>
              <a:t>支援兵器（開発中）</a:t>
            </a:r>
          </a:p>
        </p:txBody>
      </p:sp>
      <p:sp>
        <p:nvSpPr>
          <p:cNvPr id="55" name="四角形: 角を丸くする 792">
            <a:extLst>
              <a:ext uri="{FF2B5EF4-FFF2-40B4-BE49-F238E27FC236}">
                <a16:creationId xmlns:a16="http://schemas.microsoft.com/office/drawing/2014/main" id="{D35A83C9-E27F-4985-8C3A-4B86D7CD8A6E}"/>
              </a:ext>
            </a:extLst>
          </p:cNvPr>
          <p:cNvSpPr/>
          <p:nvPr/>
        </p:nvSpPr>
        <p:spPr>
          <a:xfrm>
            <a:off x="5148708" y="1766163"/>
            <a:ext cx="1916801" cy="14875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4000"/>
              <a:t>強化中</a:t>
            </a:r>
            <a:endParaRPr kumimoji="1" lang="en-US" altLang="ja-JP" sz="4000"/>
          </a:p>
        </p:txBody>
      </p:sp>
      <p:sp>
        <p:nvSpPr>
          <p:cNvPr id="62" name="四角形: 角を丸くする 792">
            <a:extLst>
              <a:ext uri="{FF2B5EF4-FFF2-40B4-BE49-F238E27FC236}">
                <a16:creationId xmlns:a16="http://schemas.microsoft.com/office/drawing/2014/main" id="{1D11A5FE-089B-4A41-A9DE-45DD07F2E663}"/>
              </a:ext>
            </a:extLst>
          </p:cNvPr>
          <p:cNvSpPr/>
          <p:nvPr/>
        </p:nvSpPr>
        <p:spPr>
          <a:xfrm>
            <a:off x="2970034" y="3766902"/>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61" name="四角形: 角を丸くする 792">
            <a:extLst>
              <a:ext uri="{FF2B5EF4-FFF2-40B4-BE49-F238E27FC236}">
                <a16:creationId xmlns:a16="http://schemas.microsoft.com/office/drawing/2014/main" id="{33C6466E-EB58-4912-8F8C-A421477227F1}"/>
              </a:ext>
            </a:extLst>
          </p:cNvPr>
          <p:cNvSpPr/>
          <p:nvPr/>
        </p:nvSpPr>
        <p:spPr>
          <a:xfrm>
            <a:off x="4898405" y="3381612"/>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pic>
        <p:nvPicPr>
          <p:cNvPr id="58" name="図 57">
            <a:extLst>
              <a:ext uri="{FF2B5EF4-FFF2-40B4-BE49-F238E27FC236}">
                <a16:creationId xmlns:a16="http://schemas.microsoft.com/office/drawing/2014/main" id="{91E51F67-796F-4EAB-891F-6861E9F06EDE}"/>
              </a:ext>
            </a:extLst>
          </p:cNvPr>
          <p:cNvPicPr>
            <a:picLocks noChangeAspect="1"/>
          </p:cNvPicPr>
          <p:nvPr/>
        </p:nvPicPr>
        <p:blipFill rotWithShape="1">
          <a:blip r:embed="rId2"/>
          <a:srcRect l="1" r="-9115" b="25652"/>
          <a:stretch/>
        </p:blipFill>
        <p:spPr>
          <a:xfrm>
            <a:off x="4824707" y="4052364"/>
            <a:ext cx="516882" cy="1135746"/>
          </a:xfrm>
          <a:prstGeom prst="rect">
            <a:avLst/>
          </a:prstGeom>
        </p:spPr>
      </p:pic>
      <p:pic>
        <p:nvPicPr>
          <p:cNvPr id="63" name="図 62">
            <a:extLst>
              <a:ext uri="{FF2B5EF4-FFF2-40B4-BE49-F238E27FC236}">
                <a16:creationId xmlns:a16="http://schemas.microsoft.com/office/drawing/2014/main" id="{08014DF4-6B7D-4327-AEBC-A795E09D9FA0}"/>
              </a:ext>
            </a:extLst>
          </p:cNvPr>
          <p:cNvPicPr>
            <a:picLocks noChangeAspect="1"/>
          </p:cNvPicPr>
          <p:nvPr/>
        </p:nvPicPr>
        <p:blipFill rotWithShape="1">
          <a:blip r:embed="rId2"/>
          <a:srcRect l="1" r="-9115" b="25652"/>
          <a:stretch/>
        </p:blipFill>
        <p:spPr>
          <a:xfrm>
            <a:off x="5277566" y="4040467"/>
            <a:ext cx="516882" cy="1135746"/>
          </a:xfrm>
          <a:prstGeom prst="rect">
            <a:avLst/>
          </a:prstGeom>
        </p:spPr>
      </p:pic>
      <p:pic>
        <p:nvPicPr>
          <p:cNvPr id="64" name="図 63">
            <a:extLst>
              <a:ext uri="{FF2B5EF4-FFF2-40B4-BE49-F238E27FC236}">
                <a16:creationId xmlns:a16="http://schemas.microsoft.com/office/drawing/2014/main" id="{61A08E3F-CC00-4A44-BBB1-6B7707EB79BA}"/>
              </a:ext>
            </a:extLst>
          </p:cNvPr>
          <p:cNvPicPr>
            <a:picLocks noChangeAspect="1"/>
          </p:cNvPicPr>
          <p:nvPr/>
        </p:nvPicPr>
        <p:blipFill rotWithShape="1">
          <a:blip r:embed="rId2"/>
          <a:srcRect l="1" r="-9115" b="25652"/>
          <a:stretch/>
        </p:blipFill>
        <p:spPr>
          <a:xfrm>
            <a:off x="5694299" y="4040467"/>
            <a:ext cx="516882" cy="1135746"/>
          </a:xfrm>
          <a:prstGeom prst="rect">
            <a:avLst/>
          </a:prstGeom>
        </p:spPr>
      </p:pic>
      <p:sp>
        <p:nvSpPr>
          <p:cNvPr id="45" name="四角形: 角を丸くする 44">
            <a:extLst>
              <a:ext uri="{FF2B5EF4-FFF2-40B4-BE49-F238E27FC236}">
                <a16:creationId xmlns:a16="http://schemas.microsoft.com/office/drawing/2014/main" id="{162CEBE8-9D10-4D13-8468-6996827B20A0}"/>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250458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a:solidFill>
                  <a:schemeClr val="tx1">
                    <a:lumMod val="50000"/>
                    <a:lumOff val="50000"/>
                    <a:alpha val="14000"/>
                  </a:schemeClr>
                </a:solidFill>
              </a:rPr>
              <a:t>ROOLOUT</a:t>
            </a:r>
            <a:endParaRPr kumimoji="1" lang="ja-JP" altLang="en-US" sz="9600" b="1">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su130.</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068229"/>
            <a:ext cx="5802551" cy="1315690"/>
            <a:chOff x="598121" y="1246685"/>
            <a:chExt cx="5802551" cy="1315690"/>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5570756" cy="1015663"/>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a:p>
              <a:r>
                <a:rPr kumimoji="1" lang="ja-JP" altLang="en-US" sz="1000"/>
                <a:t>・確認ウィンドウを表示</a:t>
              </a:r>
              <a:endParaRPr kumimoji="1" lang="en-US" altLang="ja-JP" sz="1000"/>
            </a:p>
            <a:p>
              <a:r>
                <a:rPr kumimoji="1" lang="ja-JP" altLang="en-US" sz="1000"/>
                <a:t>　確認後、更に開発完了の兵器があれば、その兵器の完了画面に遷移</a:t>
              </a:r>
              <a:endParaRPr kumimoji="1" lang="en-US" altLang="ja-JP" sz="1000"/>
            </a:p>
            <a:p>
              <a:r>
                <a:rPr kumimoji="1" lang="ja-JP" altLang="en-US" sz="1000"/>
                <a:t>開発完了ボタンを押さずに、ほかの兵器、画面に遷移した場合は考慮しない</a:t>
              </a:r>
            </a:p>
            <a:p>
              <a:r>
                <a:rPr kumimoji="1" lang="ja-JP" altLang="en-US" sz="1000"/>
                <a:t>その場合は前画面のバッジは消えず、再度遷移してきたときに上記遷移を再度行うこととする</a:t>
              </a:r>
              <a:endParaRPr kumimoji="1" lang="en-US" altLang="ja-JP" sz="1000"/>
            </a:p>
          </p:txBody>
        </p:sp>
      </p:grpSp>
      <p:pic>
        <p:nvPicPr>
          <p:cNvPr id="2" name="図 1">
            <a:extLst>
              <a:ext uri="{FF2B5EF4-FFF2-40B4-BE49-F238E27FC236}">
                <a16:creationId xmlns:a16="http://schemas.microsoft.com/office/drawing/2014/main" id="{032B21DD-5304-4E34-B812-D56940CB7BDA}"/>
              </a:ext>
            </a:extLst>
          </p:cNvPr>
          <p:cNvPicPr>
            <a:picLocks noChangeAspect="1"/>
          </p:cNvPicPr>
          <p:nvPr/>
        </p:nvPicPr>
        <p:blipFill>
          <a:blip r:embed="rId2"/>
          <a:stretch>
            <a:fillRect/>
          </a:stretch>
        </p:blipFill>
        <p:spPr>
          <a:xfrm>
            <a:off x="587412" y="2605573"/>
            <a:ext cx="2312679" cy="3927996"/>
          </a:xfrm>
          <a:prstGeom prst="rect">
            <a:avLst/>
          </a:prstGeom>
        </p:spPr>
      </p:pic>
      <p:pic>
        <p:nvPicPr>
          <p:cNvPr id="4" name="図 3">
            <a:extLst>
              <a:ext uri="{FF2B5EF4-FFF2-40B4-BE49-F238E27FC236}">
                <a16:creationId xmlns:a16="http://schemas.microsoft.com/office/drawing/2014/main" id="{5C79FB14-26FF-43AD-A5DE-C0E214B0D24E}"/>
              </a:ext>
            </a:extLst>
          </p:cNvPr>
          <p:cNvPicPr>
            <a:picLocks noChangeAspect="1"/>
          </p:cNvPicPr>
          <p:nvPr/>
        </p:nvPicPr>
        <p:blipFill>
          <a:blip r:embed="rId3"/>
          <a:stretch>
            <a:fillRect/>
          </a:stretch>
        </p:blipFill>
        <p:spPr>
          <a:xfrm>
            <a:off x="3644659" y="2605573"/>
            <a:ext cx="2222322" cy="3887300"/>
          </a:xfrm>
          <a:prstGeom prst="rect">
            <a:avLst/>
          </a:prstGeom>
        </p:spPr>
      </p:pic>
      <p:sp>
        <p:nvSpPr>
          <p:cNvPr id="5" name="矢印: 右 4">
            <a:extLst>
              <a:ext uri="{FF2B5EF4-FFF2-40B4-BE49-F238E27FC236}">
                <a16:creationId xmlns:a16="http://schemas.microsoft.com/office/drawing/2014/main" id="{AE5E0811-6511-43FC-8F0C-92BEE8112527}"/>
              </a:ext>
            </a:extLst>
          </p:cNvPr>
          <p:cNvSpPr/>
          <p:nvPr/>
        </p:nvSpPr>
        <p:spPr>
          <a:xfrm>
            <a:off x="2900091"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rPr>
              <a:t>何らかの</a:t>
            </a:r>
            <a:r>
              <a:rPr kumimoji="1" lang="ja-JP" altLang="en-US">
                <a:solidFill>
                  <a:schemeClr val="tx1"/>
                </a:solidFill>
              </a:rPr>
              <a:t>演出</a:t>
            </a:r>
          </a:p>
        </p:txBody>
      </p:sp>
      <p:pic>
        <p:nvPicPr>
          <p:cNvPr id="77" name="図 76">
            <a:extLst>
              <a:ext uri="{FF2B5EF4-FFF2-40B4-BE49-F238E27FC236}">
                <a16:creationId xmlns:a16="http://schemas.microsoft.com/office/drawing/2014/main" id="{BB97E4B8-30BD-4873-AF2E-90CE34052405}"/>
              </a:ext>
            </a:extLst>
          </p:cNvPr>
          <p:cNvPicPr>
            <a:picLocks noChangeAspect="1"/>
          </p:cNvPicPr>
          <p:nvPr/>
        </p:nvPicPr>
        <p:blipFill>
          <a:blip r:embed="rId3"/>
          <a:stretch>
            <a:fillRect/>
          </a:stretch>
        </p:blipFill>
        <p:spPr>
          <a:xfrm>
            <a:off x="6765300" y="2605573"/>
            <a:ext cx="2222322" cy="3887300"/>
          </a:xfrm>
          <a:prstGeom prst="rect">
            <a:avLst/>
          </a:prstGeom>
        </p:spPr>
      </p:pic>
      <p:sp>
        <p:nvSpPr>
          <p:cNvPr id="78" name="矢印: 右 77">
            <a:extLst>
              <a:ext uri="{FF2B5EF4-FFF2-40B4-BE49-F238E27FC236}">
                <a16:creationId xmlns:a16="http://schemas.microsoft.com/office/drawing/2014/main" id="{568813A9-A3C5-4E30-9A7C-92C835445904}"/>
              </a:ext>
            </a:extLst>
          </p:cNvPr>
          <p:cNvSpPr/>
          <p:nvPr/>
        </p:nvSpPr>
        <p:spPr>
          <a:xfrm>
            <a:off x="5943857"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FCEB5F9C-8EE2-4BE3-A72B-DE900283E569}"/>
              </a:ext>
            </a:extLst>
          </p:cNvPr>
          <p:cNvSpPr/>
          <p:nvPr/>
        </p:nvSpPr>
        <p:spPr>
          <a:xfrm>
            <a:off x="6951262" y="3718678"/>
            <a:ext cx="1850350" cy="1563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兵器名</a:t>
            </a:r>
            <a:endParaRPr kumimoji="1" lang="en-US" altLang="ja-JP">
              <a:solidFill>
                <a:schemeClr val="tx1"/>
              </a:solidFill>
            </a:endParaRPr>
          </a:p>
          <a:p>
            <a:pPr algn="ctr"/>
            <a:endParaRPr kumimoji="1" lang="en-US" altLang="ja-JP">
              <a:solidFill>
                <a:schemeClr val="tx1"/>
              </a:solidFill>
            </a:endParaRPr>
          </a:p>
          <a:p>
            <a:pPr algn="ctr"/>
            <a:r>
              <a:rPr kumimoji="1" lang="ja-JP" altLang="en-US" sz="1050">
                <a:solidFill>
                  <a:schemeClr val="tx1"/>
                </a:solidFill>
              </a:rPr>
              <a:t>が使用可能になりました。</a:t>
            </a: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ja-JP" altLang="en-US" sz="1050">
              <a:solidFill>
                <a:schemeClr val="tx1"/>
              </a:solidFill>
            </a:endParaRPr>
          </a:p>
        </p:txBody>
      </p:sp>
      <p:sp>
        <p:nvSpPr>
          <p:cNvPr id="79" name="四角形: 角を丸くする 78">
            <a:extLst>
              <a:ext uri="{FF2B5EF4-FFF2-40B4-BE49-F238E27FC236}">
                <a16:creationId xmlns:a16="http://schemas.microsoft.com/office/drawing/2014/main" id="{FC8F1EB5-D282-4793-BD67-7C20239E55BB}"/>
              </a:ext>
            </a:extLst>
          </p:cNvPr>
          <p:cNvSpPr/>
          <p:nvPr/>
        </p:nvSpPr>
        <p:spPr>
          <a:xfrm>
            <a:off x="7493000" y="4780744"/>
            <a:ext cx="766874" cy="405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a:solidFill>
                  <a:schemeClr val="tx1"/>
                </a:solidFill>
              </a:rPr>
              <a:t>OK</a:t>
            </a:r>
            <a:endParaRPr kumimoji="1" lang="ja-JP" altLang="en-US" sz="1050">
              <a:solidFill>
                <a:schemeClr val="tx1"/>
              </a:solidFill>
            </a:endParaRPr>
          </a:p>
        </p:txBody>
      </p:sp>
      <p:sp>
        <p:nvSpPr>
          <p:cNvPr id="17" name="四角形: 角を丸くする 16">
            <a:extLst>
              <a:ext uri="{FF2B5EF4-FFF2-40B4-BE49-F238E27FC236}">
                <a16:creationId xmlns:a16="http://schemas.microsoft.com/office/drawing/2014/main" id="{D35E1B0C-2A85-4621-8681-A55AEA9FAAC3}"/>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438209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117867" y="38441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ja-JP" altLang="en-US"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117867" y="38441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942397" y="98876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416320" cy="307777"/>
          </a:xfrm>
          <a:prstGeom prst="rect">
            <a:avLst/>
          </a:prstGeom>
          <a:noFill/>
        </p:spPr>
        <p:txBody>
          <a:bodyPr wrap="none" rtlCol="0">
            <a:spAutoFit/>
          </a:bodyPr>
          <a:lstStyle/>
          <a:p>
            <a:pPr marL="342900" indent="-342900">
              <a:buAutoNum type="arabicPeriod"/>
            </a:pPr>
            <a:r>
              <a:rPr kumimoji="1" lang="en-US" altLang="ja-JP" sz="1400" b="1"/>
              <a:t>su200.</a:t>
            </a:r>
            <a:r>
              <a:rPr kumimoji="1" lang="ja-JP" altLang="en-US" sz="1400" b="1"/>
              <a:t>支援兵器・強化</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1900465"/>
            <a:chOff x="598121" y="1246685"/>
            <a:chExt cx="3298660" cy="1900465"/>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1600438"/>
            </a:xfrm>
            <a:prstGeom prst="rect">
              <a:avLst/>
            </a:prstGeom>
            <a:noFill/>
          </p:spPr>
          <p:txBody>
            <a:bodyPr wrap="none" rtlCol="0">
              <a:spAutoFit/>
            </a:bodyPr>
            <a:lstStyle/>
            <a:p>
              <a:r>
                <a:rPr kumimoji="1" lang="ja-JP" altLang="en-US" sz="1000"/>
                <a:t>・左右スワイプ </a:t>
              </a:r>
              <a:r>
                <a:rPr kumimoji="1" lang="en-US" altLang="ja-JP" sz="1000"/>
                <a:t>or &lt; or &gt; </a:t>
              </a:r>
              <a:r>
                <a:rPr kumimoji="1" lang="ja-JP" altLang="en-US" sz="1000"/>
                <a:t>のタップで兵器切り替え</a:t>
              </a:r>
              <a:endParaRPr kumimoji="1" lang="en-US" altLang="ja-JP" sz="1000"/>
            </a:p>
            <a:p>
              <a:r>
                <a:rPr kumimoji="1" lang="ja-JP" altLang="en-US" sz="1000"/>
                <a:t>・下部に強化素材が表示され、</a:t>
              </a:r>
              <a:endParaRPr kumimoji="1" lang="en-US" altLang="ja-JP" sz="1000"/>
            </a:p>
            <a:p>
              <a:r>
                <a:rPr kumimoji="1" lang="ja-JP" altLang="en-US" sz="1000"/>
                <a:t>　素材とゴールドを使用してレベル</a:t>
              </a:r>
              <a:r>
                <a:rPr kumimoji="1" lang="en-US" altLang="ja-JP" sz="1000"/>
                <a:t>UP</a:t>
              </a:r>
            </a:p>
            <a:p>
              <a:r>
                <a:rPr kumimoji="1" lang="ja-JP" altLang="en-US" sz="1000"/>
                <a:t>　</a:t>
              </a:r>
              <a:r>
                <a:rPr kumimoji="1" lang="en-US" altLang="ja-JP" sz="1000"/>
                <a:t>※</a:t>
              </a:r>
              <a:r>
                <a:rPr kumimoji="1" lang="ja-JP" altLang="en-US" sz="1000"/>
                <a:t> 足りない場合は、必要数が</a:t>
              </a:r>
              <a:r>
                <a:rPr kumimoji="1" lang="ja-JP" altLang="en-US" sz="1000">
                  <a:solidFill>
                    <a:srgbClr val="FF0000"/>
                  </a:solidFill>
                </a:rPr>
                <a:t>赤字</a:t>
              </a:r>
              <a:r>
                <a:rPr kumimoji="1" lang="ja-JP" altLang="en-US" sz="1000"/>
                <a:t>になる。</a:t>
              </a:r>
              <a:endParaRPr kumimoji="1" lang="en-US" altLang="ja-JP" sz="1000"/>
            </a:p>
            <a:p>
              <a:r>
                <a:rPr kumimoji="1" lang="ja-JP" altLang="en-US" sz="1000"/>
                <a:t>　　 強化ボタンは押せないようにする。</a:t>
              </a:r>
              <a:endParaRPr kumimoji="1" lang="en-US" altLang="ja-JP" sz="1000"/>
            </a:p>
            <a:p>
              <a:r>
                <a:rPr kumimoji="1" lang="ja-JP" altLang="en-US" sz="800"/>
                <a:t>　　（グレーアウト</a:t>
              </a:r>
              <a:r>
                <a:rPr kumimoji="1" lang="en-US" altLang="ja-JP" sz="800"/>
                <a:t>?</a:t>
              </a:r>
              <a:r>
                <a:rPr kumimoji="1" lang="ja-JP" altLang="en-US" sz="800"/>
                <a:t>色が薄くなっている等で示唆）</a:t>
              </a:r>
              <a:endParaRPr kumimoji="1" lang="en-US" altLang="ja-JP" sz="800"/>
            </a:p>
            <a:p>
              <a:endParaRPr kumimoji="1" lang="en-US" altLang="ja-JP" sz="1000"/>
            </a:p>
            <a:p>
              <a:r>
                <a:rPr kumimoji="1" lang="ja-JP" altLang="en-US" sz="1000"/>
                <a:t>・強化に研究員は不要。</a:t>
              </a:r>
              <a:endParaRPr kumimoji="1" lang="en-US" altLang="ja-JP" sz="1000"/>
            </a:p>
            <a:p>
              <a:endParaRPr kumimoji="1" lang="en-US" altLang="ja-JP" sz="1000"/>
            </a:p>
            <a:p>
              <a:r>
                <a:rPr kumimoji="1" lang="ja-JP" altLang="en-US" sz="1000"/>
                <a:t>・開発時と同様に時短可能</a:t>
              </a:r>
              <a:endParaRPr kumimoji="1" lang="en-US" altLang="ja-JP" sz="100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4165457" y="3702389"/>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4253137" y="3965541"/>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4228536" y="4129702"/>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4697829" y="4129701"/>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5142521" y="4129701"/>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5593496" y="412488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6068873" y="4123762"/>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5953566" y="455223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4242489" y="436607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4711782" y="436607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5156474" y="4366077"/>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5607449" y="436125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6082826" y="436013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869" y="1256535"/>
            <a:ext cx="1398618" cy="139861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6356904" y="218861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111803" y="215730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4208933" y="2620622"/>
            <a:ext cx="2369227" cy="9501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endParaRPr kumimoji="1" lang="en-US" altLang="ja-JP" sz="200"/>
          </a:p>
          <a:p>
            <a:r>
              <a:rPr kumimoji="1" lang="en-US" altLang="ja-JP" sz="1050"/>
              <a:t>Lv.</a:t>
            </a:r>
            <a:r>
              <a:rPr kumimoji="1" lang="ja-JP" altLang="en-US" sz="1050"/>
              <a:t>　　　　   </a:t>
            </a:r>
            <a:r>
              <a:rPr kumimoji="1" lang="en-US" altLang="ja-JP" sz="1050"/>
              <a:t>10 -&gt; </a:t>
            </a:r>
            <a:r>
              <a:rPr kumimoji="1" lang="en-US" altLang="ja-JP" sz="1050">
                <a:solidFill>
                  <a:schemeClr val="accent2"/>
                </a:solidFill>
              </a:rPr>
              <a:t>100</a:t>
            </a:r>
            <a:r>
              <a:rPr kumimoji="1" lang="en-US" altLang="ja-JP" sz="1050"/>
              <a:t> </a:t>
            </a:r>
          </a:p>
          <a:p>
            <a:r>
              <a:rPr kumimoji="1" lang="en-US" altLang="ja-JP" sz="1050"/>
              <a:t>POWER</a:t>
            </a:r>
            <a:r>
              <a:rPr kumimoji="1" lang="ja-JP" altLang="en-US" sz="1050"/>
              <a:t>　　  </a:t>
            </a:r>
            <a:r>
              <a:rPr kumimoji="1" lang="en-US" altLang="ja-JP" sz="1050"/>
              <a:t>12345 -&gt;  </a:t>
            </a:r>
            <a:r>
              <a:rPr kumimoji="1" lang="en-US" altLang="ja-JP" sz="1050">
                <a:solidFill>
                  <a:schemeClr val="accent2"/>
                </a:solidFill>
              </a:rPr>
              <a:t>67890</a:t>
            </a:r>
          </a:p>
          <a:p>
            <a:r>
              <a:rPr kumimoji="1" lang="ja-JP" altLang="en-US" sz="1050"/>
              <a:t>攻撃頻度　　 </a:t>
            </a:r>
            <a:r>
              <a:rPr kumimoji="1" lang="en-US" altLang="ja-JP" sz="1050"/>
              <a:t>1234 -&gt; </a:t>
            </a:r>
            <a:r>
              <a:rPr kumimoji="1" lang="en-US" altLang="ja-JP" sz="1050">
                <a:solidFill>
                  <a:schemeClr val="accent2"/>
                </a:solidFill>
              </a:rPr>
              <a:t>5678</a:t>
            </a:r>
          </a:p>
          <a:p>
            <a:endParaRPr kumimoji="1" lang="en-US" altLang="ja-JP" sz="200"/>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72" name="四角形: 角を丸くする 792">
            <a:extLst>
              <a:ext uri="{FF2B5EF4-FFF2-40B4-BE49-F238E27FC236}">
                <a16:creationId xmlns:a16="http://schemas.microsoft.com/office/drawing/2014/main" id="{5B1310D1-3321-7746-B3BD-6A31CF41C027}"/>
              </a:ext>
            </a:extLst>
          </p:cNvPr>
          <p:cNvSpPr/>
          <p:nvPr/>
        </p:nvSpPr>
        <p:spPr>
          <a:xfrm>
            <a:off x="5636869" y="5007785"/>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73" name="四角形: 角を丸くする 792">
            <a:extLst>
              <a:ext uri="{FF2B5EF4-FFF2-40B4-BE49-F238E27FC236}">
                <a16:creationId xmlns:a16="http://schemas.microsoft.com/office/drawing/2014/main" id="{05DB5470-04CC-B24B-8E29-1BB7F25D74C3}"/>
              </a:ext>
            </a:extLst>
          </p:cNvPr>
          <p:cNvSpPr/>
          <p:nvPr/>
        </p:nvSpPr>
        <p:spPr>
          <a:xfrm>
            <a:off x="6091309" y="5012096"/>
            <a:ext cx="435965" cy="174385"/>
          </a:xfrm>
          <a:prstGeom prst="roundRect">
            <a:avLst>
              <a:gd name="adj" fmla="val 204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grpSp>
        <p:nvGrpSpPr>
          <p:cNvPr id="114" name="グループ化 113">
            <a:extLst>
              <a:ext uri="{FF2B5EF4-FFF2-40B4-BE49-F238E27FC236}">
                <a16:creationId xmlns:a16="http://schemas.microsoft.com/office/drawing/2014/main" id="{6A51407D-71DC-4BC0-A2D3-2B81E29426AF}"/>
              </a:ext>
            </a:extLst>
          </p:cNvPr>
          <p:cNvGrpSpPr/>
          <p:nvPr/>
        </p:nvGrpSpPr>
        <p:grpSpPr>
          <a:xfrm>
            <a:off x="6805331" y="3428708"/>
            <a:ext cx="2275069" cy="1985734"/>
            <a:chOff x="6094003" y="1560860"/>
            <a:chExt cx="3033268" cy="2647510"/>
          </a:xfrm>
        </p:grpSpPr>
        <p:sp>
          <p:nvSpPr>
            <p:cNvPr id="115" name="テキスト ボックス 2557">
              <a:extLst>
                <a:ext uri="{FF2B5EF4-FFF2-40B4-BE49-F238E27FC236}">
                  <a16:creationId xmlns:a16="http://schemas.microsoft.com/office/drawing/2014/main" id="{E849AD9E-618F-4614-A46F-69C6190767AB}"/>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116" name="テキスト ボックス 2557">
              <a:extLst>
                <a:ext uri="{FF2B5EF4-FFF2-40B4-BE49-F238E27FC236}">
                  <a16:creationId xmlns:a16="http://schemas.microsoft.com/office/drawing/2014/main" id="{EF80D6E9-F5E3-49BB-9E41-D704C12CAD7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117" name="テキスト ボックス 2557">
              <a:extLst>
                <a:ext uri="{FF2B5EF4-FFF2-40B4-BE49-F238E27FC236}">
                  <a16:creationId xmlns:a16="http://schemas.microsoft.com/office/drawing/2014/main" id="{DDBDDFCA-3161-42C0-9337-ED9C45D2DF94}"/>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118" name="四角形: 角を丸くする 2">
              <a:extLst>
                <a:ext uri="{FF2B5EF4-FFF2-40B4-BE49-F238E27FC236}">
                  <a16:creationId xmlns:a16="http://schemas.microsoft.com/office/drawing/2014/main" id="{22E08E78-7956-414E-A866-2013213D3BB1}"/>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9" name="テキスト ボックス 118">
              <a:extLst>
                <a:ext uri="{FF2B5EF4-FFF2-40B4-BE49-F238E27FC236}">
                  <a16:creationId xmlns:a16="http://schemas.microsoft.com/office/drawing/2014/main" id="{23BF213D-9F08-4D2E-B0DB-4864E5CECDD0}"/>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120" name="テキスト ボックス 119">
              <a:extLst>
                <a:ext uri="{FF2B5EF4-FFF2-40B4-BE49-F238E27FC236}">
                  <a16:creationId xmlns:a16="http://schemas.microsoft.com/office/drawing/2014/main" id="{A9D02ED2-0FCF-42EB-8727-11D748AF5D84}"/>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121" name="四角形: 角を丸くする 41">
              <a:extLst>
                <a:ext uri="{FF2B5EF4-FFF2-40B4-BE49-F238E27FC236}">
                  <a16:creationId xmlns:a16="http://schemas.microsoft.com/office/drawing/2014/main" id="{730E599F-0AC0-46D0-9B73-45BFD6F6E934}"/>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122" name="四角形: 角を丸くする 41">
              <a:extLst>
                <a:ext uri="{FF2B5EF4-FFF2-40B4-BE49-F238E27FC236}">
                  <a16:creationId xmlns:a16="http://schemas.microsoft.com/office/drawing/2014/main" id="{EEBD5165-C1A5-41CD-9C1C-F1A8E025BBBF}"/>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123" name="四角形: 角を丸くする 792">
            <a:extLst>
              <a:ext uri="{FF2B5EF4-FFF2-40B4-BE49-F238E27FC236}">
                <a16:creationId xmlns:a16="http://schemas.microsoft.com/office/drawing/2014/main" id="{BEED53E8-DF37-46A1-8D2A-AA7582FA9B60}"/>
              </a:ext>
            </a:extLst>
          </p:cNvPr>
          <p:cNvSpPr/>
          <p:nvPr/>
        </p:nvSpPr>
        <p:spPr>
          <a:xfrm>
            <a:off x="7326257" y="3762115"/>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ja-JP" altLang="en-US" sz="1200"/>
              <a:t>？？名前？？</a:t>
            </a:r>
            <a:endParaRPr kumimoji="1" lang="en-US" altLang="ja-JP" sz="1200"/>
          </a:p>
        </p:txBody>
      </p:sp>
      <p:pic>
        <p:nvPicPr>
          <p:cNvPr id="124" name="グラフィックス 123" descr="新しい車いす">
            <a:extLst>
              <a:ext uri="{FF2B5EF4-FFF2-40B4-BE49-F238E27FC236}">
                <a16:creationId xmlns:a16="http://schemas.microsoft.com/office/drawing/2014/main" id="{3F381768-0A14-4BF9-8748-1714ED1CF0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3557" y="3789161"/>
            <a:ext cx="467514" cy="467514"/>
          </a:xfrm>
          <a:prstGeom prst="rect">
            <a:avLst/>
          </a:prstGeom>
        </p:spPr>
      </p:pic>
      <p:pic>
        <p:nvPicPr>
          <p:cNvPr id="7" name="図 6">
            <a:extLst>
              <a:ext uri="{FF2B5EF4-FFF2-40B4-BE49-F238E27FC236}">
                <a16:creationId xmlns:a16="http://schemas.microsoft.com/office/drawing/2014/main" id="{EAAB33F9-A14D-4E4C-B899-B56B2C6E1B20}"/>
              </a:ext>
            </a:extLst>
          </p:cNvPr>
          <p:cNvPicPr>
            <a:picLocks noChangeAspect="1"/>
          </p:cNvPicPr>
          <p:nvPr/>
        </p:nvPicPr>
        <p:blipFill>
          <a:blip r:embed="rId4"/>
          <a:stretch>
            <a:fillRect/>
          </a:stretch>
        </p:blipFill>
        <p:spPr>
          <a:xfrm>
            <a:off x="6851201" y="300613"/>
            <a:ext cx="1723426" cy="3053462"/>
          </a:xfrm>
          <a:prstGeom prst="rect">
            <a:avLst/>
          </a:prstGeom>
        </p:spPr>
      </p:pic>
      <p:sp>
        <p:nvSpPr>
          <p:cNvPr id="74" name="四角形: 角を丸くする 73">
            <a:extLst>
              <a:ext uri="{FF2B5EF4-FFF2-40B4-BE49-F238E27FC236}">
                <a16:creationId xmlns:a16="http://schemas.microsoft.com/office/drawing/2014/main" id="{E5067A5E-DE9C-440F-9638-6FA9DAF159AB}"/>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266844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ex100.</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66" name="四角形: 角を丸くする 65">
            <a:extLst>
              <a:ext uri="{FF2B5EF4-FFF2-40B4-BE49-F238E27FC236}">
                <a16:creationId xmlns:a16="http://schemas.microsoft.com/office/drawing/2014/main" id="{FDC8DF3E-939B-4C3F-858A-C205648BF603}"/>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抽出仕様へ</a:t>
            </a:r>
          </a:p>
        </p:txBody>
      </p:sp>
    </p:spTree>
    <p:extLst>
      <p:ext uri="{BB962C8B-B14F-4D97-AF65-F5344CB8AC3E}">
        <p14:creationId xmlns:p14="http://schemas.microsoft.com/office/powerpoint/2010/main" val="1642236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
        <p:nvSpPr>
          <p:cNvPr id="53" name="四角形: 角を丸くする 52">
            <a:extLst>
              <a:ext uri="{FF2B5EF4-FFF2-40B4-BE49-F238E27FC236}">
                <a16:creationId xmlns:a16="http://schemas.microsoft.com/office/drawing/2014/main" id="{EC886DD8-0F8B-43B8-84CD-9F7619BBDA61}"/>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抽出仕様へ</a:t>
            </a:r>
          </a:p>
        </p:txBody>
      </p:sp>
    </p:spTree>
    <p:extLst>
      <p:ext uri="{BB962C8B-B14F-4D97-AF65-F5344CB8AC3E}">
        <p14:creationId xmlns:p14="http://schemas.microsoft.com/office/powerpoint/2010/main" val="2431505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ｂ</a:t>
            </a:r>
            <a:r>
              <a:rPr kumimoji="1" lang="en-US" altLang="ja-JP" sz="1200" b="1"/>
              <a:t>.</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ex110c.</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1899" y="4604660"/>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6302" y="5493599"/>
                <a:ext cx="1954257" cy="538609"/>
              </a:xfrm>
              <a:prstGeom prst="rect">
                <a:avLst/>
              </a:prstGeom>
              <a:noFill/>
            </p:spPr>
            <p:txBody>
              <a:bodyPr wrap="square" rtlCol="0">
                <a:spAutoFit/>
              </a:bodyPr>
              <a:lstStyle/>
              <a:p>
                <a:pPr algn="ctr"/>
                <a:r>
                  <a:rPr kumimoji="1" lang="ja-JP" altLang="en-US" sz="1100"/>
                  <a:t>名前名前名前</a:t>
                </a:r>
                <a:endParaRPr kumimoji="1" lang="en-US" altLang="ja-JP" sz="1100"/>
              </a:p>
              <a:p>
                <a:pPr algn="ctr"/>
                <a:r>
                  <a:rPr kumimoji="1" lang="en-US" altLang="ja-JP"/>
                  <a:t>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
        <p:nvSpPr>
          <p:cNvPr id="101" name="四角形: 角を丸くする 100">
            <a:extLst>
              <a:ext uri="{FF2B5EF4-FFF2-40B4-BE49-F238E27FC236}">
                <a16:creationId xmlns:a16="http://schemas.microsoft.com/office/drawing/2014/main" id="{C59719AD-A172-4E24-82C5-894BC01103CA}"/>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抽出仕様へ</a:t>
            </a:r>
          </a:p>
        </p:txBody>
      </p:sp>
    </p:spTree>
    <p:extLst>
      <p:ext uri="{BB962C8B-B14F-4D97-AF65-F5344CB8AC3E}">
        <p14:creationId xmlns:p14="http://schemas.microsoft.com/office/powerpoint/2010/main" val="300898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a:t>1. eq310.</a:t>
            </a:r>
            <a:r>
              <a:rPr kumimoji="1" lang="ja-JP" altLang="en-US" sz="1400" b="1"/>
              <a:t>売却</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555093"/>
          </a:xfrm>
          <a:prstGeom prst="rect">
            <a:avLst/>
          </a:prstGeom>
          <a:noFill/>
        </p:spPr>
        <p:txBody>
          <a:bodyPr wrap="none" rtlCol="0" anchor="t">
            <a:spAutoFit/>
          </a:bodyPr>
          <a:lstStyle/>
          <a:p>
            <a:r>
              <a:rPr kumimoji="1" lang="ja-JP" altLang="en-US" sz="1000">
                <a:ea typeface="メイリオ"/>
              </a:rPr>
              <a:t>・売却する武器を選択することができる。</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r>
              <a:rPr kumimoji="1" lang="ja-JP" altLang="en-US" sz="1000">
                <a:ea typeface="メイリオ"/>
              </a:rPr>
              <a:t>・武器、パーツ、結晶でタブ分けされている。</a:t>
            </a:r>
            <a:endParaRPr kumimoji="1" lang="en-US" altLang="ja-JP" sz="1000">
              <a:ea typeface="メイリオ"/>
            </a:endParaRPr>
          </a:p>
          <a:p>
            <a:r>
              <a:rPr kumimoji="1" lang="ja-JP" altLang="en-US" sz="1000">
                <a:ea typeface="メイリオ"/>
              </a:rPr>
              <a:t>・ 下部を上下に、もしくは右サイドバーを操作することで</a:t>
            </a:r>
            <a:endParaRPr lang="ja-JP" altLang="en-US" sz="1000">
              <a:ea typeface="メイリオ"/>
            </a:endParaRPr>
          </a:p>
          <a:p>
            <a:r>
              <a:rPr kumimoji="1" lang="ja-JP" altLang="en-US" sz="1000">
                <a:ea typeface="メイリオ"/>
              </a:rPr>
              <a:t>　 リストを動かすことができる。</a:t>
            </a:r>
            <a:endParaRPr kumimoji="1" lang="en-US" altLang="ja-JP" sz="1000">
              <a:ea typeface="メイリオ"/>
            </a:endParaRPr>
          </a:p>
          <a:p>
            <a:endParaRPr kumimoji="1" lang="en-US" altLang="ja-JP" sz="1000">
              <a:ea typeface="メイリオ"/>
            </a:endParaRPr>
          </a:p>
          <a:p>
            <a:r>
              <a:rPr kumimoji="1" lang="ja-JP" altLang="en-US" sz="1000">
                <a:ea typeface="メイリオ"/>
              </a:rPr>
              <a:t>・</a:t>
            </a:r>
            <a:r>
              <a:rPr kumimoji="1" lang="en-US" altLang="ja-JP" sz="1000">
                <a:ea typeface="メイリオ"/>
              </a:rPr>
              <a:t>OK</a:t>
            </a:r>
            <a:r>
              <a:rPr kumimoji="1" lang="ja-JP" altLang="en-US" sz="1000">
                <a:ea typeface="メイリオ"/>
              </a:rPr>
              <a:t>ボタンで売却確認ウィンドウの表示</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・入手、レア度、武器種（種類ごとにレア度順）</a:t>
            </a:r>
          </a:p>
          <a:p>
            <a:r>
              <a:rPr lang="ja-JP" altLang="en-US" sz="1000">
                <a:ea typeface="メイリオ"/>
              </a:rPr>
              <a:t>　・ATK、DEF、SPD</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endParaRPr lang="en-US" altLang="ja-JP" sz="1000">
              <a:ea typeface="メイリオ"/>
            </a:endParaRPr>
          </a:p>
          <a:p>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　レア度、レベル降順でソート</a:t>
            </a:r>
            <a:endParaRPr lang="en-US" altLang="ja-JP" sz="1000">
              <a:ea typeface="メイリオ"/>
            </a:endParaRPr>
          </a:p>
          <a:p>
            <a:r>
              <a:rPr lang="ja-JP" altLang="en-US" sz="1000">
                <a:ea typeface="メイリオ"/>
              </a:rPr>
              <a:t>　・レア度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中央右に所持総数が書かれている</a:t>
            </a:r>
            <a:endParaRPr kumimoji="1" lang="en-US" altLang="ja-JP" sz="1000">
              <a:ea typeface="メイリオ"/>
            </a:endParaRPr>
          </a:p>
          <a:p>
            <a:r>
              <a:rPr kumimoji="1" lang="ja-JP" altLang="en-US" sz="1000">
                <a:ea typeface="メイリオ"/>
              </a:rPr>
              <a:t>・ 武器、パーツ、結晶をまとめて選択可能</a:t>
            </a:r>
            <a:endParaRPr kumimoji="1" lang="en-US" altLang="ja-JP" sz="1000">
              <a:ea typeface="メイリオ"/>
            </a:endParaRPr>
          </a:p>
          <a:p>
            <a:r>
              <a:rPr kumimoji="1" lang="ja-JP" altLang="en-US" sz="1000">
                <a:ea typeface="メイリオ"/>
              </a:rPr>
              <a:t>・ 左下に総額を表示 </a:t>
            </a:r>
            <a:r>
              <a:rPr kumimoji="1" lang="en-US" altLang="ja-JP" sz="1000">
                <a:ea typeface="メイリオ"/>
              </a:rPr>
              <a:t>※</a:t>
            </a:r>
            <a:r>
              <a:rPr kumimoji="1" lang="ja-JP" altLang="en-US" sz="1000">
                <a:ea typeface="メイリオ"/>
              </a:rPr>
              <a:t>レートは次頁</a:t>
            </a:r>
            <a:endParaRPr kumimoji="1" lang="en-US" altLang="ja-JP" sz="1000">
              <a:ea typeface="メイリオ"/>
            </a:endParaRPr>
          </a:p>
          <a:p>
            <a:r>
              <a:rPr kumimoji="1" lang="ja-JP" altLang="en-US" sz="1000">
                <a:ea typeface="メイリオ"/>
              </a:rPr>
              <a:t>・ 右下に選択数を表示</a:t>
            </a:r>
            <a:endParaRPr kumimoji="1" lang="en-US" altLang="ja-JP" sz="1000">
              <a:ea typeface="メイリオ"/>
            </a:endParaRPr>
          </a:p>
          <a:p>
            <a:r>
              <a:rPr kumimoji="1" lang="ja-JP" altLang="en-US" sz="1000">
                <a:ea typeface="メイリオ"/>
              </a:rPr>
              <a:t>・ 部隊で使用されている装備については、</a:t>
            </a:r>
            <a:endParaRPr kumimoji="1" lang="en-US" altLang="ja-JP" sz="1000">
              <a:ea typeface="メイリオ"/>
            </a:endParaRPr>
          </a:p>
          <a:p>
            <a:r>
              <a:rPr kumimoji="1" lang="ja-JP" altLang="en-US" sz="1000">
                <a:ea typeface="メイリオ"/>
              </a:rPr>
              <a:t>　「</a:t>
            </a:r>
            <a:r>
              <a:rPr kumimoji="1" lang="en-US" altLang="ja-JP" sz="1000">
                <a:ea typeface="メイリオ"/>
              </a:rPr>
              <a:t>E</a:t>
            </a:r>
            <a:r>
              <a:rPr kumimoji="1" lang="ja-JP" altLang="en-US" sz="1000">
                <a:ea typeface="メイリオ"/>
              </a:rPr>
              <a:t>」</a:t>
            </a:r>
            <a:r>
              <a:rPr kumimoji="1" lang="en-US" altLang="ja-JP" sz="1000">
                <a:ea typeface="メイリオ"/>
              </a:rPr>
              <a:t>(</a:t>
            </a:r>
            <a:r>
              <a:rPr kumimoji="1" lang="ja-JP" altLang="en-US" sz="1000">
                <a:ea typeface="メイリオ"/>
              </a:rPr>
              <a:t>使用中とわかるもの</a:t>
            </a:r>
            <a:r>
              <a:rPr kumimoji="1" lang="en-US" altLang="ja-JP" sz="1000">
                <a:ea typeface="メイリオ"/>
              </a:rPr>
              <a:t>)</a:t>
            </a:r>
            <a:r>
              <a:rPr kumimoji="1" lang="ja-JP" altLang="en-US" sz="1000">
                <a:ea typeface="メイリオ"/>
              </a:rPr>
              <a:t>で示唆。タップすると</a:t>
            </a:r>
            <a:endParaRPr kumimoji="1" lang="en-US" altLang="ja-JP" sz="1000">
              <a:ea typeface="メイリオ"/>
            </a:endParaRPr>
          </a:p>
          <a:p>
            <a:r>
              <a:rPr kumimoji="1" lang="ja-JP" altLang="en-US" sz="1000">
                <a:ea typeface="メイリオ"/>
              </a:rPr>
              <a:t>　上部が切り替わるのみ。売却対象として選択できない。</a:t>
            </a:r>
            <a:endParaRPr kumimoji="1" lang="en-US" altLang="ja-JP" sz="1000">
              <a:ea typeface="メイリオ"/>
            </a:endParaRPr>
          </a:p>
          <a:p>
            <a:r>
              <a:rPr kumimoji="1" lang="ja-JP" altLang="en-US" sz="1000">
                <a:ea typeface="メイリオ"/>
              </a:rPr>
              <a:t>・ 選択するとチェックマークが表示され、右下でカウント。</a:t>
            </a:r>
            <a:endParaRPr lang="ja-JP" altLang="en-US" sz="1000">
              <a:ea typeface="メイリオ"/>
            </a:endParaRP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48</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ctr"/>
            <a:endParaRPr kumimoji="1" lang="en-US" altLang="ja-JP"/>
          </a:p>
          <a:p>
            <a:pPr algn="ctr"/>
            <a:endParaRPr kumimoji="1" lang="en-US" altLang="ja-JP" sz="4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売却</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売却</a:t>
            </a:r>
            <a:endParaRPr kumimoji="1" lang="ja-JP" altLang="en-US" sz="1100" b="1">
              <a:latin typeface="メイリオ" panose="020B0604030504040204" pitchFamily="50" charset="-128"/>
              <a:ea typeface="メイリオ" panose="020B0604030504040204" pitchFamily="50" charset="-128"/>
            </a:endParaRP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89422" y="2938518"/>
            <a:ext cx="51505" cy="2127755"/>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7" name="グループ化 566">
            <a:extLst>
              <a:ext uri="{FF2B5EF4-FFF2-40B4-BE49-F238E27FC236}">
                <a16:creationId xmlns:a16="http://schemas.microsoft.com/office/drawing/2014/main" id="{00000000-0008-0000-0300-000087030000}"/>
              </a:ext>
            </a:extLst>
          </p:cNvPr>
          <p:cNvGrpSpPr/>
          <p:nvPr/>
        </p:nvGrpSpPr>
        <p:grpSpPr>
          <a:xfrm>
            <a:off x="4367415" y="3366406"/>
            <a:ext cx="2182622" cy="444608"/>
            <a:chOff x="123366" y="2924428"/>
            <a:chExt cx="2195558" cy="446943"/>
          </a:xfrm>
        </p:grpSpPr>
        <p:sp>
          <p:nvSpPr>
            <p:cNvPr id="623" name="四角形: 角を丸くする 622">
              <a:extLst>
                <a:ext uri="{FF2B5EF4-FFF2-40B4-BE49-F238E27FC236}">
                  <a16:creationId xmlns:a16="http://schemas.microsoft.com/office/drawing/2014/main" id="{00000000-0008-0000-0300-000088030000}"/>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4" name="四角形: 角を丸くする 623">
              <a:extLst>
                <a:ext uri="{FF2B5EF4-FFF2-40B4-BE49-F238E27FC236}">
                  <a16:creationId xmlns:a16="http://schemas.microsoft.com/office/drawing/2014/main" id="{00000000-0008-0000-0300-000089030000}"/>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5" name="四角形: 角を丸くする 624">
              <a:extLst>
                <a:ext uri="{FF2B5EF4-FFF2-40B4-BE49-F238E27FC236}">
                  <a16:creationId xmlns:a16="http://schemas.microsoft.com/office/drawing/2014/main" id="{00000000-0008-0000-0300-00008A030000}"/>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6" name="四角形: 角を丸くする 625">
              <a:extLst>
                <a:ext uri="{FF2B5EF4-FFF2-40B4-BE49-F238E27FC236}">
                  <a16:creationId xmlns:a16="http://schemas.microsoft.com/office/drawing/2014/main" id="{00000000-0008-0000-0300-00008B030000}"/>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7" name="四角形: 角を丸くする 626">
              <a:extLst>
                <a:ext uri="{FF2B5EF4-FFF2-40B4-BE49-F238E27FC236}">
                  <a16:creationId xmlns:a16="http://schemas.microsoft.com/office/drawing/2014/main" id="{00000000-0008-0000-0300-00008C030000}"/>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8" name="グループ化 567">
            <a:extLst>
              <a:ext uri="{FF2B5EF4-FFF2-40B4-BE49-F238E27FC236}">
                <a16:creationId xmlns:a16="http://schemas.microsoft.com/office/drawing/2014/main" id="{00000000-0008-0000-0300-00008D030000}"/>
              </a:ext>
            </a:extLst>
          </p:cNvPr>
          <p:cNvGrpSpPr/>
          <p:nvPr/>
        </p:nvGrpSpPr>
        <p:grpSpPr>
          <a:xfrm>
            <a:off x="4366070" y="3803990"/>
            <a:ext cx="2182622" cy="444606"/>
            <a:chOff x="122021" y="3362012"/>
            <a:chExt cx="2195558" cy="446943"/>
          </a:xfrm>
        </p:grpSpPr>
        <p:sp>
          <p:nvSpPr>
            <p:cNvPr id="618" name="四角形: 角を丸くする 617">
              <a:extLst>
                <a:ext uri="{FF2B5EF4-FFF2-40B4-BE49-F238E27FC236}">
                  <a16:creationId xmlns:a16="http://schemas.microsoft.com/office/drawing/2014/main" id="{00000000-0008-0000-0300-00008E030000}"/>
                </a:ext>
              </a:extLst>
            </p:cNvPr>
            <p:cNvSpPr/>
            <p:nvPr/>
          </p:nvSpPr>
          <p:spPr>
            <a:xfrm>
              <a:off x="122021" y="336201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9" name="四角形: 角を丸くする 618">
              <a:extLst>
                <a:ext uri="{FF2B5EF4-FFF2-40B4-BE49-F238E27FC236}">
                  <a16:creationId xmlns:a16="http://schemas.microsoft.com/office/drawing/2014/main" id="{00000000-0008-0000-0300-00008F030000}"/>
                </a:ext>
              </a:extLst>
            </p:cNvPr>
            <p:cNvSpPr/>
            <p:nvPr/>
          </p:nvSpPr>
          <p:spPr>
            <a:xfrm>
              <a:off x="560377" y="336948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0" name="四角形: 角を丸くする 619">
              <a:extLst>
                <a:ext uri="{FF2B5EF4-FFF2-40B4-BE49-F238E27FC236}">
                  <a16:creationId xmlns:a16="http://schemas.microsoft.com/office/drawing/2014/main" id="{00000000-0008-0000-0300-000090030000}"/>
                </a:ext>
              </a:extLst>
            </p:cNvPr>
            <p:cNvSpPr/>
            <p:nvPr/>
          </p:nvSpPr>
          <p:spPr>
            <a:xfrm>
              <a:off x="999992"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1" name="四角形: 角を丸くする 620">
              <a:extLst>
                <a:ext uri="{FF2B5EF4-FFF2-40B4-BE49-F238E27FC236}">
                  <a16:creationId xmlns:a16="http://schemas.microsoft.com/office/drawing/2014/main" id="{00000000-0008-0000-0300-000091030000}"/>
                </a:ext>
              </a:extLst>
            </p:cNvPr>
            <p:cNvSpPr/>
            <p:nvPr/>
          </p:nvSpPr>
          <p:spPr>
            <a:xfrm>
              <a:off x="1439608"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2" name="四角形: 角を丸くする 621">
              <a:extLst>
                <a:ext uri="{FF2B5EF4-FFF2-40B4-BE49-F238E27FC236}">
                  <a16:creationId xmlns:a16="http://schemas.microsoft.com/office/drawing/2014/main" id="{00000000-0008-0000-0300-000092030000}"/>
                </a:ext>
              </a:extLst>
            </p:cNvPr>
            <p:cNvSpPr/>
            <p:nvPr/>
          </p:nvSpPr>
          <p:spPr>
            <a:xfrm>
              <a:off x="1879223" y="336933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err="1">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r>
              <a:rPr kumimoji="1" lang="ja-JP" altLang="en-US" sz="800">
                <a:solidFill>
                  <a:schemeClr val="bg1"/>
                </a:solidFill>
                <a:effectLst/>
                <a:latin typeface="+mn-lt"/>
                <a:ea typeface="+mn-ea"/>
                <a:cs typeface="+mn-cs"/>
              </a:rPr>
              <a:t>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DEF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SPD</a:t>
            </a:r>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sp>
        <p:nvSpPr>
          <p:cNvPr id="7" name="正方形/長方形 6">
            <a:extLst>
              <a:ext uri="{FF2B5EF4-FFF2-40B4-BE49-F238E27FC236}">
                <a16:creationId xmlns:a16="http://schemas.microsoft.com/office/drawing/2014/main" id="{3C8E8D39-34DE-4446-A9E9-E9C5C3C103C9}"/>
              </a:ext>
            </a:extLst>
          </p:cNvPr>
          <p:cNvSpPr/>
          <p:nvPr/>
        </p:nvSpPr>
        <p:spPr>
          <a:xfrm>
            <a:off x="4366070" y="5150196"/>
            <a:ext cx="803145"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10" name="グラフィックス 9" descr="硬貨">
            <a:extLst>
              <a:ext uri="{FF2B5EF4-FFF2-40B4-BE49-F238E27FC236}">
                <a16:creationId xmlns:a16="http://schemas.microsoft.com/office/drawing/2014/main" id="{57B20743-E3CF-4233-B1D3-082D62099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1130" y="5175832"/>
            <a:ext cx="148281" cy="148281"/>
          </a:xfrm>
          <a:prstGeom prst="rect">
            <a:avLst/>
          </a:prstGeom>
        </p:spPr>
      </p:pic>
      <p:sp>
        <p:nvSpPr>
          <p:cNvPr id="140" name="正方形/長方形 139">
            <a:extLst>
              <a:ext uri="{FF2B5EF4-FFF2-40B4-BE49-F238E27FC236}">
                <a16:creationId xmlns:a16="http://schemas.microsoft.com/office/drawing/2014/main" id="{9C780669-BBD9-424A-A3E8-769EC5F33A33}"/>
              </a:ext>
            </a:extLst>
          </p:cNvPr>
          <p:cNvSpPr/>
          <p:nvPr/>
        </p:nvSpPr>
        <p:spPr>
          <a:xfrm>
            <a:off x="6144652" y="5116167"/>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endParaRPr kumimoji="1" lang="ja-JP" altLang="en-US" sz="900" b="1"/>
          </a:p>
        </p:txBody>
      </p:sp>
      <p:sp>
        <p:nvSpPr>
          <p:cNvPr id="142" name="楕円 141">
            <a:extLst>
              <a:ext uri="{FF2B5EF4-FFF2-40B4-BE49-F238E27FC236}">
                <a16:creationId xmlns:a16="http://schemas.microsoft.com/office/drawing/2014/main" id="{B3BFBD20-BA11-4752-BE3C-B0BE2909A838}"/>
              </a:ext>
            </a:extLst>
          </p:cNvPr>
          <p:cNvSpPr/>
          <p:nvPr/>
        </p:nvSpPr>
        <p:spPr>
          <a:xfrm>
            <a:off x="6160223" y="5150196"/>
            <a:ext cx="186495" cy="1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b="1">
                <a:solidFill>
                  <a:schemeClr val="tx1"/>
                </a:solidFill>
              </a:rPr>
              <a:t>✓</a:t>
            </a:r>
          </a:p>
        </p:txBody>
      </p:sp>
      <p:grpSp>
        <p:nvGrpSpPr>
          <p:cNvPr id="152" name="グループ化 151">
            <a:extLst>
              <a:ext uri="{FF2B5EF4-FFF2-40B4-BE49-F238E27FC236}">
                <a16:creationId xmlns:a16="http://schemas.microsoft.com/office/drawing/2014/main" id="{BF204859-752D-4880-B83F-6ADB5838B1C9}"/>
              </a:ext>
            </a:extLst>
          </p:cNvPr>
          <p:cNvGrpSpPr/>
          <p:nvPr/>
        </p:nvGrpSpPr>
        <p:grpSpPr>
          <a:xfrm>
            <a:off x="4367415" y="2931230"/>
            <a:ext cx="2182622" cy="444608"/>
            <a:chOff x="123366" y="2924428"/>
            <a:chExt cx="2195558" cy="446943"/>
          </a:xfrm>
        </p:grpSpPr>
        <p:sp>
          <p:nvSpPr>
            <p:cNvPr id="153" name="四角形: 角を丸くする 152">
              <a:extLst>
                <a:ext uri="{FF2B5EF4-FFF2-40B4-BE49-F238E27FC236}">
                  <a16:creationId xmlns:a16="http://schemas.microsoft.com/office/drawing/2014/main" id="{796929F9-7C3F-4589-AB78-2F7208BB87EA}"/>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153">
              <a:extLst>
                <a:ext uri="{FF2B5EF4-FFF2-40B4-BE49-F238E27FC236}">
                  <a16:creationId xmlns:a16="http://schemas.microsoft.com/office/drawing/2014/main" id="{F25787B5-7471-467F-A7AA-FB4CAABF39E3}"/>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154">
              <a:extLst>
                <a:ext uri="{FF2B5EF4-FFF2-40B4-BE49-F238E27FC236}">
                  <a16:creationId xmlns:a16="http://schemas.microsoft.com/office/drawing/2014/main" id="{30300D2C-0B69-4038-BC1B-E3FCD0C7845C}"/>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6" name="四角形: 角を丸くする 155">
              <a:extLst>
                <a:ext uri="{FF2B5EF4-FFF2-40B4-BE49-F238E27FC236}">
                  <a16:creationId xmlns:a16="http://schemas.microsoft.com/office/drawing/2014/main" id="{450ABC12-3CF1-4D15-AD03-6DEC410DE32C}"/>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156">
              <a:extLst>
                <a:ext uri="{FF2B5EF4-FFF2-40B4-BE49-F238E27FC236}">
                  <a16:creationId xmlns:a16="http://schemas.microsoft.com/office/drawing/2014/main" id="{5EA3259F-00A5-40E2-9F52-9DAE6B8E07CD}"/>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88" name="楕円 587">
            <a:extLst>
              <a:ext uri="{FF2B5EF4-FFF2-40B4-BE49-F238E27FC236}">
                <a16:creationId xmlns:a16="http://schemas.microsoft.com/office/drawing/2014/main" id="{0DD8F231-B6D6-4C4E-8217-2BDCBD2A07B7}"/>
              </a:ext>
            </a:extLst>
          </p:cNvPr>
          <p:cNvSpPr/>
          <p:nvPr/>
        </p:nvSpPr>
        <p:spPr>
          <a:xfrm>
            <a:off x="5913078" y="3355396"/>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41" name="楕円 140">
            <a:extLst>
              <a:ext uri="{FF2B5EF4-FFF2-40B4-BE49-F238E27FC236}">
                <a16:creationId xmlns:a16="http://schemas.microsoft.com/office/drawing/2014/main" id="{618D5BD3-B615-495C-85C1-24192281CD86}"/>
              </a:ext>
            </a:extLst>
          </p:cNvPr>
          <p:cNvSpPr/>
          <p:nvPr/>
        </p:nvSpPr>
        <p:spPr>
          <a:xfrm>
            <a:off x="5917672" y="4219342"/>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43" name="楕円 142">
            <a:extLst>
              <a:ext uri="{FF2B5EF4-FFF2-40B4-BE49-F238E27FC236}">
                <a16:creationId xmlns:a16="http://schemas.microsoft.com/office/drawing/2014/main" id="{9DB8642B-76C7-43E5-BAB6-D189DE11F18B}"/>
              </a:ext>
            </a:extLst>
          </p:cNvPr>
          <p:cNvSpPr/>
          <p:nvPr/>
        </p:nvSpPr>
        <p:spPr>
          <a:xfrm>
            <a:off x="4553213" y="4218901"/>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3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売却</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パーツテキストパーツテキストパーツテキストパーツテキスト</a:t>
            </a:r>
            <a:endParaRPr kumimoji="1" lang="en-US" altLang="ja-JP" sz="600">
              <a:solidFill>
                <a:schemeClr val="bg1"/>
              </a:solidFill>
            </a:endParaRPr>
          </a:p>
          <a:p>
            <a:r>
              <a:rPr kumimoji="1" lang="ja-JP" altLang="en-US" sz="600">
                <a:solidFill>
                  <a:schemeClr val="bg1"/>
                </a:solidFill>
              </a:rPr>
              <a:t>パーツテキストパーツテキスト</a:t>
            </a:r>
            <a:endParaRPr kumimoji="1" lang="en-US" altLang="ja-JP" sz="60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パーツ</a:t>
            </a:r>
            <a:endParaRPr kumimoji="1" lang="en-US" altLang="ja-JP" sz="1200"/>
          </a:p>
          <a:p>
            <a:pPr algn="ctr"/>
            <a:r>
              <a:rPr kumimoji="1" lang="ja-JP" altLang="en-US" sz="1200"/>
              <a:t>絵</a:t>
            </a:r>
            <a:endParaRPr kumimoji="1" lang="en-US" altLang="ja-JP" sz="1200"/>
          </a:p>
        </p:txBody>
      </p:sp>
      <p:sp>
        <p:nvSpPr>
          <p:cNvPr id="132" name="楕円 131">
            <a:extLst>
              <a:ext uri="{FF2B5EF4-FFF2-40B4-BE49-F238E27FC236}">
                <a16:creationId xmlns:a16="http://schemas.microsoft.com/office/drawing/2014/main" id="{DA219CBC-3033-40BB-955C-ABA96F3A7DF8}"/>
              </a:ext>
            </a:extLst>
          </p:cNvPr>
          <p:cNvSpPr/>
          <p:nvPr/>
        </p:nvSpPr>
        <p:spPr>
          <a:xfrm>
            <a:off x="5173855" y="3355396"/>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62" name="楕円 161">
            <a:extLst>
              <a:ext uri="{FF2B5EF4-FFF2-40B4-BE49-F238E27FC236}">
                <a16:creationId xmlns:a16="http://schemas.microsoft.com/office/drawing/2014/main" id="{5FC0E37A-E86F-40F5-B38E-DBB49A9D6408}"/>
              </a:ext>
            </a:extLst>
          </p:cNvPr>
          <p:cNvSpPr/>
          <p:nvPr/>
        </p:nvSpPr>
        <p:spPr>
          <a:xfrm>
            <a:off x="5173855" y="2890251"/>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63" name="楕円 162">
            <a:extLst>
              <a:ext uri="{FF2B5EF4-FFF2-40B4-BE49-F238E27FC236}">
                <a16:creationId xmlns:a16="http://schemas.microsoft.com/office/drawing/2014/main" id="{9041A5D0-34AF-4F36-837A-217EF8FDB821}"/>
              </a:ext>
            </a:extLst>
          </p:cNvPr>
          <p:cNvSpPr/>
          <p:nvPr/>
        </p:nvSpPr>
        <p:spPr>
          <a:xfrm>
            <a:off x="4754753" y="3744318"/>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35" name="四角形: 角を丸くする 134">
            <a:extLst>
              <a:ext uri="{FF2B5EF4-FFF2-40B4-BE49-F238E27FC236}">
                <a16:creationId xmlns:a16="http://schemas.microsoft.com/office/drawing/2014/main" id="{FF064684-66CD-4950-9F7F-C4D81E3B2074}"/>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197069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64919" y="255721"/>
            <a:ext cx="3308309" cy="330857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r>
              <a:rPr kumimoji="1" lang="ja-JP" altLang="en-US" sz="1100"/>
              <a:t>高レアリティの武器、強化されている武器、限定武器、高レアリティのパーツ、限定パーツ、高レアリティの結晶、限定結晶が含まれています。</a:t>
            </a:r>
            <a:r>
              <a:rPr kumimoji="1" lang="ja-JP" altLang="en-US" sz="1100">
                <a:ea typeface="メイリオ"/>
              </a:rPr>
              <a:t>このまま続けますか？</a:t>
            </a:r>
            <a:endParaRPr lang="en-US" altLang="ja-JP" sz="11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715756"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201590" y="142046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687424"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173258" y="1422103"/>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659092" y="142123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709286"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195120" y="2139056"/>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680954"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166788" y="214069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652622" y="213981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159952" y="1349247"/>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160688" y="1349248"/>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125239" y="3194050"/>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860264" y="3176305"/>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eq300a.</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3016210"/>
          </a:xfrm>
          <a:prstGeom prst="rect">
            <a:avLst/>
          </a:prstGeom>
          <a:noFill/>
        </p:spPr>
        <p:txBody>
          <a:bodyPr wrap="none" rtlCol="0" anchor="t">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b="1"/>
              <a:t>「が含まれています。このまま続けますか？」</a:t>
            </a:r>
            <a:endParaRPr kumimoji="1" lang="en-US" altLang="ja-JP" sz="1000" b="1"/>
          </a:p>
          <a:p>
            <a:endParaRPr kumimoji="1" lang="en-US" altLang="ja-JP" sz="1000"/>
          </a:p>
          <a:p>
            <a:r>
              <a:rPr kumimoji="1" lang="ja-JP" altLang="en-US" sz="1000"/>
              <a:t>条件</a:t>
            </a:r>
            <a:endParaRPr kumimoji="1" lang="en-US" altLang="ja-JP" sz="1000"/>
          </a:p>
          <a:p>
            <a:r>
              <a:rPr kumimoji="1" lang="ja-JP" altLang="en-US" sz="1000">
                <a:ea typeface="メイリオ"/>
              </a:rPr>
              <a:t>○ ☆２以上の武器</a:t>
            </a:r>
            <a:endParaRPr kumimoji="1" lang="en-US" altLang="ja-JP" sz="1000">
              <a:ea typeface="メイリオ"/>
            </a:endParaRPr>
          </a:p>
          <a:p>
            <a:r>
              <a:rPr kumimoji="1" lang="ja-JP" altLang="en-US" sz="1000">
                <a:ea typeface="メイリオ"/>
              </a:rPr>
              <a:t>○ レベルが１でも上昇している武器</a:t>
            </a:r>
            <a:endParaRPr kumimoji="1" lang="en-US" altLang="ja-JP" sz="1000">
              <a:ea typeface="メイリオ"/>
            </a:endParaRPr>
          </a:p>
          <a:p>
            <a:r>
              <a:rPr kumimoji="1" lang="ja-JP" altLang="en-US" sz="1000">
                <a:ea typeface="メイリオ"/>
              </a:rPr>
              <a:t>○ イベント限定の強化用ではない武器</a:t>
            </a:r>
            <a:endParaRPr lang="en-US" altLang="ja-JP" sz="1000">
              <a:ea typeface="メイリオ"/>
            </a:endParaRPr>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・「高レアリティのパーツ</a:t>
            </a:r>
            <a:r>
              <a:rPr kumimoji="1" lang="en-US" altLang="ja-JP" sz="1000"/>
              <a:t>(</a:t>
            </a:r>
            <a:r>
              <a:rPr kumimoji="1" lang="ja-JP" altLang="en-US" sz="1000"/>
              <a:t>結晶</a:t>
            </a:r>
            <a:r>
              <a:rPr kumimoji="1" lang="en-US" altLang="ja-JP" sz="1000"/>
              <a:t>)</a:t>
            </a:r>
            <a:r>
              <a:rPr kumimoji="1" lang="ja-JP" altLang="en-US" sz="1000"/>
              <a:t>」</a:t>
            </a:r>
            <a:endParaRPr kumimoji="1" lang="en-US" altLang="ja-JP" sz="1000"/>
          </a:p>
          <a:p>
            <a:r>
              <a:rPr kumimoji="1" lang="ja-JP" altLang="en-US" sz="1000">
                <a:ea typeface="メイリオ"/>
              </a:rPr>
              <a:t>・「強化されている武器</a:t>
            </a:r>
            <a:r>
              <a:rPr kumimoji="1" lang="en-US" altLang="ja-JP" sz="1000"/>
              <a:t> </a:t>
            </a:r>
            <a:r>
              <a:rPr kumimoji="1" lang="ja-JP" altLang="en-US" sz="1000">
                <a:ea typeface="メイリオ"/>
              </a:rPr>
              <a:t>」</a:t>
            </a:r>
            <a:endParaRPr kumimoji="1" lang="en-US" altLang="ja-JP" sz="1000">
              <a:ea typeface="メイリオ"/>
            </a:endParaRPr>
          </a:p>
          <a:p>
            <a:r>
              <a:rPr kumimoji="1" lang="ja-JP" altLang="en-US" sz="1000">
                <a:ea typeface="メイリオ"/>
              </a:rPr>
              <a:t>・「限定武器</a:t>
            </a:r>
            <a:r>
              <a:rPr kumimoji="1" lang="en-US" altLang="ja-JP" sz="1000"/>
              <a:t>(</a:t>
            </a:r>
            <a:r>
              <a:rPr kumimoji="1" lang="ja-JP" altLang="en-US" sz="1000"/>
              <a:t>パーツ・結晶</a:t>
            </a:r>
            <a:r>
              <a:rPr kumimoji="1" lang="en-US" altLang="ja-JP" sz="1000"/>
              <a:t>) </a:t>
            </a:r>
            <a:r>
              <a:rPr kumimoji="1" lang="ja-JP" altLang="en-US" sz="1000">
                <a:ea typeface="メイリオ"/>
              </a:rPr>
              <a:t>」</a:t>
            </a:r>
            <a:endParaRPr kumimoji="1" lang="en-US" altLang="ja-JP" sz="1000"/>
          </a:p>
          <a:p>
            <a:endParaRPr kumimoji="1" lang="en-US" altLang="ja-JP" sz="1000"/>
          </a:p>
          <a:p>
            <a:endParaRPr kumimoji="1" lang="en-US" altLang="ja-JP" sz="1000"/>
          </a:p>
          <a:p>
            <a:r>
              <a:rPr kumimoji="1" lang="ja-JP" altLang="en-US" sz="1000"/>
              <a:t>上記指定のものが含まれていない場合は、</a:t>
            </a:r>
            <a:endParaRPr kumimoji="1" lang="en-US" altLang="ja-JP" sz="1000"/>
          </a:p>
          <a:p>
            <a:r>
              <a:rPr kumimoji="1" lang="ja-JP" altLang="en-US" sz="1000" b="1"/>
              <a:t>「選択した装備の売却をつづけますか？」</a:t>
            </a:r>
            <a:endParaRPr kumimoji="1" lang="en-US" altLang="ja-JP" sz="1000" b="1"/>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武器・売却</a:t>
            </a:r>
            <a:endParaRPr kumimoji="1" lang="en-US" altLang="ja-JP" sz="9600" b="1">
              <a:solidFill>
                <a:schemeClr val="tx1">
                  <a:lumMod val="50000"/>
                  <a:lumOff val="50000"/>
                  <a:alpha val="14000"/>
                </a:schemeClr>
              </a:solidFill>
            </a:endParaRPr>
          </a:p>
        </p:txBody>
      </p:sp>
      <p:sp>
        <p:nvSpPr>
          <p:cNvPr id="26" name="テキスト ボックス 25">
            <a:extLst>
              <a:ext uri="{FF2B5EF4-FFF2-40B4-BE49-F238E27FC236}">
                <a16:creationId xmlns:a16="http://schemas.microsoft.com/office/drawing/2014/main" id="{3B2C6D4C-9634-4365-9346-1B483870936D}"/>
              </a:ext>
            </a:extLst>
          </p:cNvPr>
          <p:cNvSpPr txBox="1"/>
          <p:nvPr/>
        </p:nvSpPr>
        <p:spPr>
          <a:xfrm>
            <a:off x="415419" y="4904321"/>
            <a:ext cx="1103187" cy="307777"/>
          </a:xfrm>
          <a:prstGeom prst="rect">
            <a:avLst/>
          </a:prstGeom>
          <a:noFill/>
        </p:spPr>
        <p:txBody>
          <a:bodyPr wrap="none" rtlCol="0">
            <a:spAutoFit/>
          </a:bodyPr>
          <a:lstStyle/>
          <a:p>
            <a:r>
              <a:rPr kumimoji="1" lang="en-US" altLang="ja-JP" sz="1400" b="1"/>
              <a:t>2. </a:t>
            </a:r>
            <a:r>
              <a:rPr kumimoji="1" lang="ja-JP" altLang="en-US" sz="1400" b="1"/>
              <a:t>売却金額</a:t>
            </a:r>
            <a:endParaRPr kumimoji="1" lang="en-US" altLang="ja-JP" sz="1400" b="1"/>
          </a:p>
        </p:txBody>
      </p:sp>
      <p:sp>
        <p:nvSpPr>
          <p:cNvPr id="32" name="角丸四角形 1">
            <a:extLst>
              <a:ext uri="{FF2B5EF4-FFF2-40B4-BE49-F238E27FC236}">
                <a16:creationId xmlns:a16="http://schemas.microsoft.com/office/drawing/2014/main" id="{174DAD4D-9091-409B-87CD-99CD21F4EB6B}"/>
              </a:ext>
            </a:extLst>
          </p:cNvPr>
          <p:cNvSpPr/>
          <p:nvPr/>
        </p:nvSpPr>
        <p:spPr>
          <a:xfrm>
            <a:off x="5264919" y="3617301"/>
            <a:ext cx="3308309" cy="298497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endParaRPr kumimoji="1" lang="en-US" altLang="ja-JP"/>
          </a:p>
          <a:p>
            <a:pPr algn="ctr"/>
            <a:r>
              <a:rPr kumimoji="1" lang="en-US" altLang="ja-JP"/>
              <a:t>999,999,999</a:t>
            </a:r>
            <a:r>
              <a:rPr kumimoji="1" lang="ja-JP" altLang="en-US"/>
              <a:t> ゴールド</a:t>
            </a:r>
            <a:endParaRPr kumimoji="1" lang="en-US" altLang="ja-JP"/>
          </a:p>
          <a:p>
            <a:pPr algn="ctr"/>
            <a:endParaRPr kumimoji="1" lang="en-US" altLang="ja-JP"/>
          </a:p>
          <a:p>
            <a:pPr algn="ctr"/>
            <a:r>
              <a:rPr kumimoji="1" lang="ja-JP" altLang="en-US"/>
              <a:t>を獲得しました。</a:t>
            </a:r>
            <a:endParaRPr kumimoji="1" lang="en-US" altLang="ja-JP"/>
          </a:p>
          <a:p>
            <a:pPr algn="ctr"/>
            <a:endParaRPr kumimoji="1" lang="en-US" altLang="ja-JP"/>
          </a:p>
          <a:p>
            <a:pPr algn="ctr"/>
            <a:endParaRPr kumimoji="1" lang="en-US" altLang="ja-JP"/>
          </a:p>
          <a:p>
            <a:pPr algn="ctr"/>
            <a:endParaRPr kumimoji="1" lang="en-US" altLang="ja-JP"/>
          </a:p>
        </p:txBody>
      </p:sp>
      <p:sp>
        <p:nvSpPr>
          <p:cNvPr id="33" name="正方形/長方形 32">
            <a:extLst>
              <a:ext uri="{FF2B5EF4-FFF2-40B4-BE49-F238E27FC236}">
                <a16:creationId xmlns:a16="http://schemas.microsoft.com/office/drawing/2014/main" id="{535ED42C-1953-4A3B-ABF9-B31D2D0AE542}"/>
              </a:ext>
            </a:extLst>
          </p:cNvPr>
          <p:cNvSpPr/>
          <p:nvPr/>
        </p:nvSpPr>
        <p:spPr>
          <a:xfrm>
            <a:off x="6261101" y="2942638"/>
            <a:ext cx="1315946"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34" name="グラフィックス 33" descr="硬貨">
            <a:extLst>
              <a:ext uri="{FF2B5EF4-FFF2-40B4-BE49-F238E27FC236}">
                <a16:creationId xmlns:a16="http://schemas.microsoft.com/office/drawing/2014/main" id="{4675D020-5110-4397-A99D-160FA81D7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0489" y="2972079"/>
            <a:ext cx="148281" cy="148281"/>
          </a:xfrm>
          <a:prstGeom prst="rect">
            <a:avLst/>
          </a:prstGeom>
        </p:spPr>
      </p:pic>
      <p:sp>
        <p:nvSpPr>
          <p:cNvPr id="35" name="四角形: 角を丸くする 315">
            <a:extLst>
              <a:ext uri="{FF2B5EF4-FFF2-40B4-BE49-F238E27FC236}">
                <a16:creationId xmlns:a16="http://schemas.microsoft.com/office/drawing/2014/main" id="{5E7C4A83-3ED8-425C-A2BD-74A8E352A71D}"/>
              </a:ext>
            </a:extLst>
          </p:cNvPr>
          <p:cNvSpPr/>
          <p:nvPr/>
        </p:nvSpPr>
        <p:spPr>
          <a:xfrm>
            <a:off x="6474594" y="6079421"/>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sp>
        <p:nvSpPr>
          <p:cNvPr id="36" name="テキスト ボックス 35">
            <a:extLst>
              <a:ext uri="{FF2B5EF4-FFF2-40B4-BE49-F238E27FC236}">
                <a16:creationId xmlns:a16="http://schemas.microsoft.com/office/drawing/2014/main" id="{CA43BC01-060A-445D-8D77-E66C39257B47}"/>
              </a:ext>
            </a:extLst>
          </p:cNvPr>
          <p:cNvSpPr txBox="1"/>
          <p:nvPr/>
        </p:nvSpPr>
        <p:spPr>
          <a:xfrm>
            <a:off x="591845" y="5184220"/>
            <a:ext cx="2108269" cy="1015663"/>
          </a:xfrm>
          <a:prstGeom prst="rect">
            <a:avLst/>
          </a:prstGeom>
          <a:noFill/>
        </p:spPr>
        <p:txBody>
          <a:bodyPr wrap="none" rtlCol="0" anchor="t">
            <a:spAutoFit/>
          </a:bodyPr>
          <a:lstStyle/>
          <a:p>
            <a:r>
              <a:rPr kumimoji="1" lang="ja-JP" altLang="en-US" sz="1000"/>
              <a:t>レア度が上がるごとに上昇。</a:t>
            </a:r>
            <a:endParaRPr kumimoji="1" lang="en-US" altLang="ja-JP" sz="1000"/>
          </a:p>
          <a:p>
            <a:r>
              <a:rPr kumimoji="1" lang="ja-JP" altLang="en-US" sz="1000"/>
              <a:t>強化・進化度による上昇は無し。</a:t>
            </a:r>
            <a:endParaRPr kumimoji="1" lang="en-US" altLang="ja-JP" sz="1000"/>
          </a:p>
          <a:p>
            <a:endParaRPr kumimoji="1" lang="en-US" altLang="ja-JP" sz="1000"/>
          </a:p>
          <a:p>
            <a:r>
              <a:rPr kumimoji="1" lang="ja-JP" altLang="en-US" sz="1000"/>
              <a:t>武器　：</a:t>
            </a:r>
            <a:r>
              <a:rPr kumimoji="1" lang="en-US" altLang="ja-JP" sz="1000"/>
              <a:t>300</a:t>
            </a:r>
          </a:p>
          <a:p>
            <a:r>
              <a:rPr kumimoji="1" lang="ja-JP" altLang="en-US" sz="1000"/>
              <a:t>パーツ：</a:t>
            </a:r>
            <a:r>
              <a:rPr kumimoji="1" lang="en-US" altLang="ja-JP" sz="1000"/>
              <a:t>100, 200, 300</a:t>
            </a:r>
          </a:p>
          <a:p>
            <a:r>
              <a:rPr kumimoji="1" lang="ja-JP" altLang="en-US" sz="1000"/>
              <a:t>結晶　：</a:t>
            </a:r>
            <a:r>
              <a:rPr kumimoji="1" lang="en-US" altLang="ja-JP" sz="1000"/>
              <a:t>300, 400, 500</a:t>
            </a:r>
          </a:p>
        </p:txBody>
      </p:sp>
      <p:sp>
        <p:nvSpPr>
          <p:cNvPr id="29" name="四角形: 角を丸くする 28">
            <a:extLst>
              <a:ext uri="{FF2B5EF4-FFF2-40B4-BE49-F238E27FC236}">
                <a16:creationId xmlns:a16="http://schemas.microsoft.com/office/drawing/2014/main" id="{C0A847F1-516F-42A4-9B61-093C27CD1A1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2128483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a:t>1. eq311.</a:t>
            </a:r>
            <a:r>
              <a:rPr kumimoji="1" lang="ja-JP" altLang="en-US" sz="1400" b="1"/>
              <a:t>一覧</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554178" cy="2862322"/>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r>
              <a:rPr kumimoji="1" lang="ja-JP" altLang="en-US" sz="1000">
                <a:ea typeface="メイリオ"/>
              </a:rPr>
              <a:t>・武器、パーツ、結晶でタブ分けされている。</a:t>
            </a:r>
            <a:endParaRPr kumimoji="1" lang="en-US" altLang="ja-JP" sz="1000">
              <a:ea typeface="メイリオ"/>
            </a:endParaRPr>
          </a:p>
          <a:p>
            <a:r>
              <a:rPr kumimoji="1" lang="ja-JP" altLang="en-US" sz="1000">
                <a:ea typeface="メイリオ"/>
              </a:rPr>
              <a:t>・ 下部を上下に、もしくは右サイドバーを操作することで</a:t>
            </a:r>
            <a:endParaRPr lang="ja-JP" altLang="en-US" sz="1000">
              <a:ea typeface="メイリオ"/>
            </a:endParaRPr>
          </a:p>
          <a:p>
            <a:r>
              <a:rPr kumimoji="1" lang="ja-JP" altLang="en-US" sz="1000">
                <a:ea typeface="メイリオ"/>
              </a:rPr>
              <a:t>　 リストを動かすことができる。</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・入手、レア度、武器種（種類ごとにレア度順）</a:t>
            </a:r>
          </a:p>
          <a:p>
            <a:r>
              <a:rPr lang="ja-JP" altLang="en-US" sz="1000">
                <a:ea typeface="メイリオ"/>
              </a:rPr>
              <a:t>　・ATK、DEF、SPD</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endParaRPr lang="en-US" altLang="ja-JP" sz="1000">
              <a:ea typeface="メイリオ"/>
            </a:endParaRPr>
          </a:p>
          <a:p>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　レア度、レベル降順でソート</a:t>
            </a:r>
            <a:endParaRPr lang="en-US" altLang="ja-JP" sz="1000">
              <a:ea typeface="メイリオ"/>
            </a:endParaRPr>
          </a:p>
          <a:p>
            <a:r>
              <a:rPr lang="ja-JP" altLang="en-US" sz="1000">
                <a:ea typeface="メイリオ"/>
              </a:rPr>
              <a:t>　・レア度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中央右に所持総数が書かれている</a:t>
            </a:r>
            <a:endParaRPr kumimoji="1" lang="en-US" altLang="ja-JP"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50</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96985" y="2979072"/>
            <a:ext cx="45719" cy="1974117"/>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err="1">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r>
              <a:rPr kumimoji="1" lang="ja-JP" altLang="en-US" sz="800">
                <a:solidFill>
                  <a:schemeClr val="bg1"/>
                </a:solidFill>
                <a:effectLst/>
                <a:latin typeface="+mn-lt"/>
                <a:ea typeface="+mn-ea"/>
                <a:cs typeface="+mn-cs"/>
              </a:rPr>
              <a:t>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DEF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SPD</a:t>
            </a:r>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パーツテキストパーツテキストパーツテキストパーツテキスト</a:t>
            </a:r>
            <a:endParaRPr kumimoji="1" lang="en-US" altLang="ja-JP" sz="600">
              <a:solidFill>
                <a:schemeClr val="bg1"/>
              </a:solidFill>
            </a:endParaRPr>
          </a:p>
          <a:p>
            <a:r>
              <a:rPr kumimoji="1" lang="ja-JP" altLang="en-US" sz="600">
                <a:solidFill>
                  <a:schemeClr val="bg1"/>
                </a:solidFill>
              </a:rPr>
              <a:t>パーツテキストパーツテキスト</a:t>
            </a:r>
            <a:endParaRPr kumimoji="1" lang="en-US" altLang="ja-JP" sz="60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パーツ</a:t>
            </a:r>
            <a:endParaRPr kumimoji="1" lang="en-US" altLang="ja-JP" sz="1200"/>
          </a:p>
          <a:p>
            <a:pPr algn="ctr"/>
            <a:r>
              <a:rPr kumimoji="1" lang="ja-JP" altLang="en-US" sz="1200"/>
              <a:t>絵</a:t>
            </a:r>
            <a:endParaRPr kumimoji="1" lang="en-US" altLang="ja-JP" sz="1200"/>
          </a:p>
        </p:txBody>
      </p:sp>
      <p:grpSp>
        <p:nvGrpSpPr>
          <p:cNvPr id="135" name="グループ化 134">
            <a:extLst>
              <a:ext uri="{FF2B5EF4-FFF2-40B4-BE49-F238E27FC236}">
                <a16:creationId xmlns:a16="http://schemas.microsoft.com/office/drawing/2014/main" id="{E165A2EF-81DA-4A44-BEF9-8640451EB100}"/>
              </a:ext>
            </a:extLst>
          </p:cNvPr>
          <p:cNvGrpSpPr/>
          <p:nvPr/>
        </p:nvGrpSpPr>
        <p:grpSpPr>
          <a:xfrm>
            <a:off x="4366070" y="3791808"/>
            <a:ext cx="2182622" cy="446249"/>
            <a:chOff x="122021" y="3799591"/>
            <a:chExt cx="2195558" cy="446943"/>
          </a:xfrm>
        </p:grpSpPr>
        <p:sp>
          <p:nvSpPr>
            <p:cNvPr id="136" name="四角形: 角を丸くする 135">
              <a:extLst>
                <a:ext uri="{FF2B5EF4-FFF2-40B4-BE49-F238E27FC236}">
                  <a16:creationId xmlns:a16="http://schemas.microsoft.com/office/drawing/2014/main" id="{EB6E9442-1392-40C5-851A-A3FD72D9DDE7}"/>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3B664C79-4A61-4EB0-A94D-76C3AEFD4883}"/>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6A598E4-D084-4497-8D2C-B5886450F9C4}"/>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90A41306-8E90-45EF-BE07-D45838B27EB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5C8B7407-E4E1-421C-8FEA-86C46279C5B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7" name="グループ化 146">
            <a:extLst>
              <a:ext uri="{FF2B5EF4-FFF2-40B4-BE49-F238E27FC236}">
                <a16:creationId xmlns:a16="http://schemas.microsoft.com/office/drawing/2014/main" id="{283FA228-5046-4EA3-8F01-E2A9C579F66A}"/>
              </a:ext>
            </a:extLst>
          </p:cNvPr>
          <p:cNvGrpSpPr/>
          <p:nvPr/>
        </p:nvGrpSpPr>
        <p:grpSpPr>
          <a:xfrm>
            <a:off x="4366070" y="3350812"/>
            <a:ext cx="2182622" cy="446249"/>
            <a:chOff x="122021" y="3799591"/>
            <a:chExt cx="2195558" cy="446943"/>
          </a:xfrm>
        </p:grpSpPr>
        <p:sp>
          <p:nvSpPr>
            <p:cNvPr id="149" name="四角形: 角を丸くする 148">
              <a:extLst>
                <a:ext uri="{FF2B5EF4-FFF2-40B4-BE49-F238E27FC236}">
                  <a16:creationId xmlns:a16="http://schemas.microsoft.com/office/drawing/2014/main" id="{5EC1245A-32AE-4FF3-B755-5C4A521220F4}"/>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A7CEDA56-83A4-4D5F-A346-79F2EA5BA39F}"/>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2B05DFE6-EA99-4C12-A5F1-0FCBDE43D9E7}"/>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157">
              <a:extLst>
                <a:ext uri="{FF2B5EF4-FFF2-40B4-BE49-F238E27FC236}">
                  <a16:creationId xmlns:a16="http://schemas.microsoft.com/office/drawing/2014/main" id="{0CF708F4-FC08-42E2-AE6A-E676D5B5976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158">
              <a:extLst>
                <a:ext uri="{FF2B5EF4-FFF2-40B4-BE49-F238E27FC236}">
                  <a16:creationId xmlns:a16="http://schemas.microsoft.com/office/drawing/2014/main" id="{40AD4EED-D419-42C3-BBFD-7A12DF2584FA}"/>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64" name="グループ化 163">
            <a:extLst>
              <a:ext uri="{FF2B5EF4-FFF2-40B4-BE49-F238E27FC236}">
                <a16:creationId xmlns:a16="http://schemas.microsoft.com/office/drawing/2014/main" id="{A0C369A5-E779-4777-AA0A-EA65D1733742}"/>
              </a:ext>
            </a:extLst>
          </p:cNvPr>
          <p:cNvGrpSpPr/>
          <p:nvPr/>
        </p:nvGrpSpPr>
        <p:grpSpPr>
          <a:xfrm>
            <a:off x="4366070" y="2907951"/>
            <a:ext cx="2182622" cy="446249"/>
            <a:chOff x="122021" y="3799591"/>
            <a:chExt cx="2195558" cy="446943"/>
          </a:xfrm>
        </p:grpSpPr>
        <p:sp>
          <p:nvSpPr>
            <p:cNvPr id="165" name="四角形: 角を丸くする 164">
              <a:extLst>
                <a:ext uri="{FF2B5EF4-FFF2-40B4-BE49-F238E27FC236}">
                  <a16:creationId xmlns:a16="http://schemas.microsoft.com/office/drawing/2014/main" id="{02D519B6-A90B-4470-951E-4E2044D50FB6}"/>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165">
              <a:extLst>
                <a:ext uri="{FF2B5EF4-FFF2-40B4-BE49-F238E27FC236}">
                  <a16:creationId xmlns:a16="http://schemas.microsoft.com/office/drawing/2014/main" id="{28203377-8502-4641-ABB9-E580E50F65A5}"/>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166">
              <a:extLst>
                <a:ext uri="{FF2B5EF4-FFF2-40B4-BE49-F238E27FC236}">
                  <a16:creationId xmlns:a16="http://schemas.microsoft.com/office/drawing/2014/main" id="{0104E89E-86B0-4775-B41A-325EB7378DE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8" name="四角形: 角を丸くする 167">
              <a:extLst>
                <a:ext uri="{FF2B5EF4-FFF2-40B4-BE49-F238E27FC236}">
                  <a16:creationId xmlns:a16="http://schemas.microsoft.com/office/drawing/2014/main" id="{210D4E86-30D5-46AC-A4ED-0B7BA69E255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9" name="四角形: 角を丸くする 168">
              <a:extLst>
                <a:ext uri="{FF2B5EF4-FFF2-40B4-BE49-F238E27FC236}">
                  <a16:creationId xmlns:a16="http://schemas.microsoft.com/office/drawing/2014/main" id="{2B09A5AE-F351-42E5-836C-076D96D994F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5" name="四角形: 角を丸くする 124">
            <a:extLst>
              <a:ext uri="{FF2B5EF4-FFF2-40B4-BE49-F238E27FC236}">
                <a16:creationId xmlns:a16="http://schemas.microsoft.com/office/drawing/2014/main" id="{C2D5C5E9-4C34-4689-B379-47E22D59235A}"/>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206655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pic>
        <p:nvPicPr>
          <p:cNvPr id="42" name="図 41" descr="駐車, ブルー, ストリート, 駐車場 が含まれている画像&#10;&#10;自動的に生成された説明">
            <a:extLst>
              <a:ext uri="{FF2B5EF4-FFF2-40B4-BE49-F238E27FC236}">
                <a16:creationId xmlns:a16="http://schemas.microsoft.com/office/drawing/2014/main" id="{A1DB0803-7FFB-488B-ABC0-28EBF3789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51" y="1773605"/>
            <a:ext cx="1990642" cy="353394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r>
              <a:rPr kumimoji="1" lang="en-US" altLang="ja-JP" sz="1200" b="1"/>
              <a:t>eq210.</a:t>
            </a:r>
            <a:r>
              <a:rPr kumimoji="1" lang="ja-JP" altLang="en-US" sz="1200" b="1"/>
              <a:t>装着場所選択と同じ）</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851789" cy="246221"/>
          </a:xfrm>
          <a:prstGeom prst="rect">
            <a:avLst/>
          </a:prstGeom>
          <a:noFill/>
        </p:spPr>
        <p:txBody>
          <a:bodyPr wrap="none" rtlCol="0">
            <a:spAutoFit/>
          </a:bodyPr>
          <a:lstStyle/>
          <a:p>
            <a:r>
              <a:rPr kumimoji="1" lang="ja-JP" altLang="en-US" sz="1000"/>
              <a:t>結晶名と結晶の発する効果。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51</a:t>
            </a:fld>
            <a:endParaRPr kumimoji="1" lang="ja-JP" altLang="en-US"/>
          </a:p>
        </p:txBody>
      </p:sp>
      <p:sp>
        <p:nvSpPr>
          <p:cNvPr id="41" name="四角形: 角を丸くする 40">
            <a:extLst>
              <a:ext uri="{FF2B5EF4-FFF2-40B4-BE49-F238E27FC236}">
                <a16:creationId xmlns:a16="http://schemas.microsoft.com/office/drawing/2014/main" id="{316A2715-8B00-4B95-9043-0CCEE95A4F3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4204466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四角形: 角を丸くする 13">
            <a:extLst>
              <a:ext uri="{FF2B5EF4-FFF2-40B4-BE49-F238E27FC236}">
                <a16:creationId xmlns:a16="http://schemas.microsoft.com/office/drawing/2014/main" id="{851BCE8E-B0AC-4529-BA7C-059DBE840773}"/>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1765395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504257828"/>
              </p:ext>
            </p:extLst>
          </p:nvPr>
        </p:nvGraphicFramePr>
        <p:xfrm>
          <a:off x="659384" y="952119"/>
          <a:ext cx="6197600" cy="528904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a:effectLst/>
                        </a:rPr>
                        <a:t>2019.12.11</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強化用TRカード素材選択時の長押しについて記述</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207607351"/>
                  </a:ext>
                </a:extLst>
              </a:tr>
              <a:tr h="221487">
                <a:tc>
                  <a:txBody>
                    <a:bodyPr/>
                    <a:lstStyle/>
                    <a:p>
                      <a:pPr marL="0" lvl="0" indent="0">
                        <a:spcBef>
                          <a:spcPts val="0"/>
                        </a:spcBef>
                        <a:spcAft>
                          <a:spcPts val="0"/>
                        </a:spcAft>
                        <a:buNone/>
                      </a:pPr>
                      <a:r>
                        <a:rPr lang="en-US" altLang="ja-JP" sz="80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73375084"/>
                  </a:ext>
                </a:extLst>
              </a:tr>
              <a:tr h="221487">
                <a:tc>
                  <a:txBody>
                    <a:bodyPr/>
                    <a:lstStyle/>
                    <a:p>
                      <a:pPr marL="0" lvl="0" indent="0">
                        <a:spcBef>
                          <a:spcPts val="0"/>
                        </a:spcBef>
                        <a:spcAft>
                          <a:spcPts val="0"/>
                        </a:spcAft>
                        <a:buNone/>
                      </a:pPr>
                      <a:r>
                        <a:rPr lang="en-US" altLang="ja-JP" sz="800">
                          <a:effectLst/>
                        </a:rPr>
                        <a:t>2019.12.18</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強化・進化時の素材選択数の表示を削除</a:t>
                      </a:r>
                    </a:p>
                    <a:p>
                      <a:pPr marL="0" lvl="0" indent="0" algn="l">
                        <a:lnSpc>
                          <a:spcPct val="100000"/>
                        </a:lnSpc>
                        <a:spcBef>
                          <a:spcPts val="0"/>
                        </a:spcBef>
                        <a:spcAft>
                          <a:spcPts val="0"/>
                        </a:spcAft>
                        <a:buNone/>
                      </a:pPr>
                      <a:r>
                        <a:rPr lang="ja-JP" altLang="en-US" sz="800">
                          <a:effectLst/>
                        </a:rPr>
                        <a:t>支援兵器タブの削除、伴い支援兵器TOPの削除</a:t>
                      </a:r>
                      <a:endParaRPr lang="en-US" altLang="ja-JP" sz="800">
                        <a:effectLst/>
                      </a:endParaRPr>
                    </a:p>
                    <a:p>
                      <a:pPr marL="0" lvl="0" indent="0" algn="l">
                        <a:lnSpc>
                          <a:spcPct val="100000"/>
                        </a:lnSpc>
                        <a:spcBef>
                          <a:spcPts val="0"/>
                        </a:spcBef>
                        <a:spcAft>
                          <a:spcPts val="0"/>
                        </a:spcAft>
                        <a:buNone/>
                      </a:pPr>
                      <a:r>
                        <a:rPr lang="ja-JP" altLang="en-US" sz="800">
                          <a:effectLst/>
                        </a:rPr>
                        <a:t>支援兵器一覧画面は、強化・開発画面に内包</a:t>
                      </a:r>
                      <a:endParaRPr lang="en-US" altLang="ja-JP" sz="800">
                        <a:effectLst/>
                      </a:endParaRPr>
                    </a:p>
                    <a:p>
                      <a:pPr marL="0" lvl="0" indent="0" algn="l">
                        <a:lnSpc>
                          <a:spcPct val="100000"/>
                        </a:lnSpc>
                        <a:spcBef>
                          <a:spcPts val="0"/>
                        </a:spcBef>
                        <a:spcAft>
                          <a:spcPts val="0"/>
                        </a:spcAft>
                        <a:buNone/>
                      </a:pPr>
                      <a:r>
                        <a:rPr lang="ja-JP" altLang="en-US" sz="800">
                          <a:effectLst/>
                        </a:rPr>
                        <a:t>分解仕様をショップ仕様から転記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37763302"/>
                  </a:ext>
                </a:extLst>
              </a:tr>
              <a:tr h="221487">
                <a:tc>
                  <a:txBody>
                    <a:bodyPr/>
                    <a:lstStyle/>
                    <a:p>
                      <a:pPr marL="0" lvl="0" indent="0">
                        <a:spcBef>
                          <a:spcPts val="0"/>
                        </a:spcBef>
                        <a:spcAft>
                          <a:spcPts val="0"/>
                        </a:spcAft>
                        <a:buNone/>
                      </a:pPr>
                      <a:r>
                        <a:rPr lang="en-US" altLang="ja-JP" sz="800">
                          <a:effectLst/>
                        </a:rPr>
                        <a:t>2019.12.20</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結晶・パーツ詳細ウィンドウにそれぞれタイトルを追記</a:t>
                      </a:r>
                      <a:endParaRPr lang="en-US" altLang="ja-JP" sz="800">
                        <a:effectLst/>
                      </a:endParaRPr>
                    </a:p>
                    <a:p>
                      <a:pPr marL="0" lvl="0" indent="0" algn="l">
                        <a:lnSpc>
                          <a:spcPct val="100000"/>
                        </a:lnSpc>
                        <a:spcBef>
                          <a:spcPts val="0"/>
                        </a:spcBef>
                        <a:spcAft>
                          <a:spcPts val="0"/>
                        </a:spcAft>
                        <a:buNone/>
                      </a:pPr>
                      <a:r>
                        <a:rPr lang="ja-JP" altLang="en-US" sz="800">
                          <a:effectLst/>
                        </a:rPr>
                        <a:t>名前をそれぞれの絵の下に移動</a:t>
                      </a:r>
                      <a:endParaRPr lang="en-US" altLang="ja-JP" sz="800">
                        <a:effectLst/>
                      </a:endParaRPr>
                    </a:p>
                    <a:p>
                      <a:pPr marL="0" lvl="0" indent="0" algn="l">
                        <a:lnSpc>
                          <a:spcPct val="100000"/>
                        </a:lnSpc>
                        <a:spcBef>
                          <a:spcPts val="0"/>
                        </a:spcBef>
                        <a:spcAft>
                          <a:spcPts val="0"/>
                        </a:spcAft>
                        <a:buNone/>
                      </a:pPr>
                      <a:r>
                        <a:rPr lang="ja-JP" altLang="en-US" sz="800">
                          <a:effectLst/>
                        </a:rPr>
                        <a:t>武器詳細系の画面に結晶名を追記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360973471"/>
                  </a:ext>
                </a:extLst>
              </a:tr>
            </a:tbl>
          </a:graphicData>
        </a:graphic>
      </p:graphicFrame>
    </p:spTree>
    <p:extLst>
      <p:ext uri="{BB962C8B-B14F-4D97-AF65-F5344CB8AC3E}">
        <p14:creationId xmlns:p14="http://schemas.microsoft.com/office/powerpoint/2010/main" val="3883081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8" name="表 7">
            <a:extLst>
              <a:ext uri="{FF2B5EF4-FFF2-40B4-BE49-F238E27FC236}">
                <a16:creationId xmlns:a16="http://schemas.microsoft.com/office/drawing/2014/main" id="{FE0AA28C-F956-459E-97F5-62BEEE9BF442}"/>
              </a:ext>
            </a:extLst>
          </p:cNvPr>
          <p:cNvGraphicFramePr>
            <a:graphicFrameLocks noGrp="1"/>
          </p:cNvGraphicFramePr>
          <p:nvPr>
            <p:extLst>
              <p:ext uri="{D42A27DB-BD31-4B8C-83A1-F6EECF244321}">
                <p14:modId xmlns:p14="http://schemas.microsoft.com/office/powerpoint/2010/main" val="482446524"/>
              </p:ext>
            </p:extLst>
          </p:nvPr>
        </p:nvGraphicFramePr>
        <p:xfrm>
          <a:off x="659384" y="1069082"/>
          <a:ext cx="6197599" cy="49154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2019.12..24</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39</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       </a:t>
                      </a:r>
                      <a:r>
                        <a:rPr lang="en-US" sz="800" b="0" i="0" u="none" strike="noStrike" noProof="0">
                          <a:effectLst/>
                          <a:latin typeface="Century Gothic"/>
                        </a:rPr>
                        <a:t>UI</a:t>
                      </a:r>
                      <a:r>
                        <a:rPr lang="ja-JP" altLang="en-US" sz="800" b="0" i="0" u="none" strike="noStrike" noProof="0">
                          <a:effectLst/>
                          <a:latin typeface="Century Gothic"/>
                        </a:rPr>
                        <a:t>を統一</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P39 </a:t>
                      </a:r>
                      <a:r>
                        <a:rPr lang="ja-JP" altLang="en-US" sz="800">
                          <a:effectLst/>
                        </a:rPr>
                        <a:t>時短ウィンドウに兵器が表示されないように修正</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開発員選択中に戻った場合は選び直しになると追記</a:t>
                      </a:r>
                      <a:endParaRPr lang="en-US" altLang="ja-JP" sz="800">
                        <a:effectLst/>
                      </a:endParaRPr>
                    </a:p>
                    <a:p>
                      <a:pPr marL="0" lvl="0" indent="0" algn="l">
                        <a:lnSpc>
                          <a:spcPct val="100000"/>
                        </a:lnSpc>
                        <a:spcBef>
                          <a:spcPts val="0"/>
                        </a:spcBef>
                        <a:spcAft>
                          <a:spcPts val="0"/>
                        </a:spcAft>
                        <a:buNone/>
                      </a:pPr>
                      <a:r>
                        <a:rPr lang="en-US" altLang="ja-JP" sz="800">
                          <a:effectLst/>
                        </a:rPr>
                        <a:t>P41</a:t>
                      </a:r>
                      <a:r>
                        <a:rPr lang="ja-JP" altLang="en-US" sz="800">
                          <a:effectLst/>
                        </a:rPr>
                        <a:t> 素材不足に場合について記述</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強化後の数値を追記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a:effectLst/>
                        </a:rPr>
                        <a:t>2019.12.24b</a:t>
                      </a:r>
                      <a:endParaRPr lang="ja-JP" altLang="en-US" b="0" i="0" u="none" strike="noStrike" noProof="0">
                        <a:latin typeface="Century Gothic"/>
                      </a:endParaRP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支援兵器の開発に</a:t>
                      </a:r>
                      <a:r>
                        <a:rPr lang="en-US" altLang="ja-JP" sz="800">
                          <a:effectLst/>
                        </a:rPr>
                        <a:t>GOLD</a:t>
                      </a:r>
                      <a:r>
                        <a:rPr lang="ja-JP" altLang="en-US" sz="800">
                          <a:effectLst/>
                        </a:rPr>
                        <a:t>が必要なので追加</a:t>
                      </a:r>
                      <a:endParaRPr lang="en-US" altLang="ja-JP" sz="800">
                        <a:effectLst/>
                      </a:endParaRPr>
                    </a:p>
                    <a:p>
                      <a:pPr marL="0" lvl="0" indent="0" algn="l">
                        <a:lnSpc>
                          <a:spcPct val="100000"/>
                        </a:lnSpc>
                        <a:spcBef>
                          <a:spcPts val="0"/>
                        </a:spcBef>
                        <a:spcAft>
                          <a:spcPts val="0"/>
                        </a:spcAft>
                        <a:buNone/>
                      </a:pPr>
                      <a:r>
                        <a:rPr lang="ja-JP" altLang="en-US" sz="800">
                          <a:effectLst/>
                        </a:rPr>
                        <a:t>　　素材不要について記載</a:t>
                      </a:r>
                      <a:endParaRPr lang="en-US" altLang="ja-JP" sz="800">
                        <a:effectLst/>
                      </a:endParaRPr>
                    </a:p>
                    <a:p>
                      <a:pPr marL="0" lvl="0" indent="0" algn="l">
                        <a:lnSpc>
                          <a:spcPct val="100000"/>
                        </a:lnSpc>
                        <a:spcBef>
                          <a:spcPts val="0"/>
                        </a:spcBef>
                        <a:spcAft>
                          <a:spcPts val="0"/>
                        </a:spcAft>
                        <a:buNone/>
                      </a:pPr>
                      <a:r>
                        <a:rPr lang="en-US" altLang="ja-JP" sz="800">
                          <a:effectLst/>
                        </a:rPr>
                        <a:t>P42 </a:t>
                      </a:r>
                      <a:r>
                        <a:rPr lang="ja-JP" altLang="en-US" sz="800">
                          <a:effectLst/>
                        </a:rPr>
                        <a:t>強化には研究員不要と追加</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effectLst/>
                        </a:rPr>
                        <a:t>2019.12.25</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P38</a:t>
                      </a:r>
                      <a:r>
                        <a:rPr lang="ja-JP" altLang="en-US" sz="800">
                          <a:effectLst/>
                        </a:rPr>
                        <a:t> 開発研究院選択時に確認ウィンドウを追加</a:t>
                      </a:r>
                      <a:endParaRPr lang="en-US" altLang="ja-JP" sz="800">
                        <a:effectLst/>
                      </a:endParaRPr>
                    </a:p>
                    <a:p>
                      <a:pPr marL="0" lvl="0" indent="0" algn="l">
                        <a:lnSpc>
                          <a:spcPct val="100000"/>
                        </a:lnSpc>
                        <a:spcBef>
                          <a:spcPts val="0"/>
                        </a:spcBef>
                        <a:spcAft>
                          <a:spcPts val="0"/>
                        </a:spcAft>
                        <a:buNone/>
                      </a:pPr>
                      <a:r>
                        <a:rPr lang="en-US" altLang="ja-JP" sz="800">
                          <a:effectLst/>
                        </a:rPr>
                        <a:t>P36, </a:t>
                      </a:r>
                      <a:r>
                        <a:rPr lang="en-US" altLang="ja-JP" sz="800" b="0" i="0" u="none" strike="noStrike" noProof="0">
                          <a:effectLst/>
                          <a:latin typeface="Century Gothic"/>
                        </a:rPr>
                        <a:t>41</a:t>
                      </a:r>
                      <a:endParaRPr lang="en-US" altLang="ja-JP" sz="800">
                        <a:effectLst/>
                      </a:endParaRPr>
                    </a:p>
                    <a:p>
                      <a:pPr marL="0" lvl="0" indent="0" algn="l">
                        <a:lnSpc>
                          <a:spcPct val="100000"/>
                        </a:lnSpc>
                        <a:spcBef>
                          <a:spcPts val="0"/>
                        </a:spcBef>
                        <a:spcAft>
                          <a:spcPts val="0"/>
                        </a:spcAft>
                        <a:buNone/>
                      </a:pPr>
                      <a:r>
                        <a:rPr lang="ja-JP" sz="800" b="0" i="0" u="none" strike="noStrike" noProof="0">
                          <a:effectLst/>
                          <a:latin typeface="Century Gothic"/>
                        </a:rPr>
                        <a:t>       兵器強化時にも時間が掛かることを追記</a:t>
                      </a:r>
                      <a:endParaRPr lang="en-US" altLang="ja-JP" sz="800">
                        <a:effectLst/>
                      </a:endParaRPr>
                    </a:p>
                    <a:p>
                      <a:pPr marL="0" lvl="0" indent="0" algn="l">
                        <a:lnSpc>
                          <a:spcPct val="100000"/>
                        </a:lnSpc>
                        <a:spcBef>
                          <a:spcPts val="0"/>
                        </a:spcBef>
                        <a:spcAft>
                          <a:spcPts val="0"/>
                        </a:spcAft>
                        <a:buNone/>
                      </a:pPr>
                      <a:r>
                        <a:rPr lang="en-US" altLang="ja-JP" sz="800">
                          <a:effectLst/>
                        </a:rPr>
                        <a:t>  </a:t>
                      </a:r>
                      <a:r>
                        <a:rPr lang="ja-JP" altLang="en-US" sz="800">
                          <a:effectLst/>
                        </a:rPr>
                        <a:t> </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r>
                        <a:rPr lang="en-US" altLang="ja-JP" sz="800">
                          <a:effectLst/>
                        </a:rPr>
                        <a:t>2019.12.26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P6  TR詳細画面で、カードの全画表示を追記</a:t>
                      </a:r>
                      <a:endParaRPr lang="ja-JP"/>
                    </a:p>
                    <a:p>
                      <a:pPr marL="0" lvl="0" indent="0" algn="l">
                        <a:lnSpc>
                          <a:spcPct val="100000"/>
                        </a:lnSpc>
                        <a:spcBef>
                          <a:spcPts val="0"/>
                        </a:spcBef>
                        <a:spcAft>
                          <a:spcPts val="0"/>
                        </a:spcAft>
                        <a:buNone/>
                      </a:pPr>
                      <a:r>
                        <a:rPr lang="ja-JP" altLang="en-US" sz="800">
                          <a:effectLst/>
                        </a:rPr>
                        <a:t>P9, 10, 13, 14, 15, 17, 23, 27, 28, 30</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altLang="en-US" sz="800">
                          <a:effectLst/>
                        </a:rPr>
                        <a:t> 　  </a:t>
                      </a:r>
                      <a:r>
                        <a:rPr lang="ja-JP" sz="800" b="0" i="0" u="none" strike="noStrike" noProof="0">
                          <a:effectLst/>
                          <a:latin typeface="メイリオ"/>
                          <a:ea typeface="メイリオ"/>
                        </a:rPr>
                        <a:t>アイコン表示、詳細上部表示に変更</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sz="800" b="0" i="0" u="none" strike="noStrike" noProof="0">
                          <a:effectLst/>
                          <a:latin typeface="メイリオ"/>
                          <a:ea typeface="メイリオ"/>
                        </a:rPr>
                        <a:t>P</a:t>
                      </a:r>
                      <a:r>
                        <a:rPr lang="en-US" altLang="ja-JP" sz="800" b="0" i="0" u="none" strike="noStrike" noProof="0">
                          <a:effectLst/>
                          <a:latin typeface="メイリオ"/>
                          <a:ea typeface="メイリオ"/>
                        </a:rPr>
                        <a:t>10</a:t>
                      </a:r>
                      <a:r>
                        <a:rPr lang="ja-JP" sz="800" b="0" i="0" u="none" strike="noStrike" noProof="0">
                          <a:effectLst/>
                          <a:latin typeface="メイリオ"/>
                          <a:ea typeface="メイリオ"/>
                        </a:rPr>
                        <a:t> </a:t>
                      </a:r>
                      <a:r>
                        <a:rPr lang="en-US" altLang="ja-JP" sz="800" b="0" i="0" u="none" strike="noStrike" noProof="0">
                          <a:effectLst/>
                          <a:latin typeface="メイリオ"/>
                          <a:ea typeface="メイリオ"/>
                        </a:rPr>
                        <a:t>TR</a:t>
                      </a:r>
                      <a:r>
                        <a:rPr lang="ja-JP" sz="800" b="0" i="0" u="none" strike="noStrike" noProof="0">
                          <a:effectLst/>
                          <a:latin typeface="メイリオ"/>
                          <a:ea typeface="メイリオ"/>
                        </a:rPr>
                        <a:t>強化素材選択時に選択数は表示しない。  </a:t>
                      </a:r>
                      <a:r>
                        <a:rPr lang="ja-JP" altLang="en-US" sz="800">
                          <a:effectLst/>
                        </a:rPr>
                        <a:t>  </a:t>
                      </a:r>
                      <a:endParaRPr lang="ja-JP"/>
                    </a:p>
                    <a:p>
                      <a:pPr marL="0" lvl="0" indent="0" algn="l">
                        <a:lnSpc>
                          <a:spcPct val="100000"/>
                        </a:lnSpc>
                        <a:spcBef>
                          <a:spcPts val="0"/>
                        </a:spcBef>
                        <a:spcAft>
                          <a:spcPts val="0"/>
                        </a:spcAft>
                        <a:buNone/>
                      </a:pPr>
                      <a:r>
                        <a:rPr lang="ja-JP" altLang="en-US" sz="800">
                          <a:effectLst/>
                        </a:rPr>
                        <a:t>P13 進化TRカード選択時、リストに表示される条件を追記</a:t>
                      </a:r>
                      <a:endParaRPr lang="ja-JP"/>
                    </a:p>
                    <a:p>
                      <a:pPr marL="0" lvl="0" indent="0" algn="l">
                        <a:lnSpc>
                          <a:spcPct val="100000"/>
                        </a:lnSpc>
                        <a:spcBef>
                          <a:spcPts val="0"/>
                        </a:spcBef>
                        <a:spcAft>
                          <a:spcPts val="0"/>
                        </a:spcAft>
                        <a:buNone/>
                      </a:pPr>
                      <a:r>
                        <a:rPr lang="ja-JP" altLang="en-US" sz="800">
                          <a:effectLst/>
                        </a:rPr>
                        <a:t>P14 リストに表示される条件を変更</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r>
                        <a:rPr lang="en-US" altLang="ja-JP" sz="800">
                          <a:effectLst/>
                        </a:rPr>
                        <a:t>2020.01.06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支援兵器のフッターを削除</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編成中のキャラを研究院に選択した時のエラーウィンドウ文言を調整</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開発完了画面の修正</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強化には研究員が不要</a:t>
                      </a:r>
                      <a:endParaRPr lang="en-US" altLang="ja-JP" sz="800">
                        <a:effectLst/>
                      </a:endParaRPr>
                    </a:p>
                    <a:p>
                      <a:pPr marL="0" lvl="0" indent="0" algn="l">
                        <a:lnSpc>
                          <a:spcPct val="100000"/>
                        </a:lnSpc>
                        <a:spcBef>
                          <a:spcPts val="0"/>
                        </a:spcBef>
                        <a:spcAft>
                          <a:spcPts val="0"/>
                        </a:spcAft>
                        <a:buNone/>
                      </a:pPr>
                      <a:r>
                        <a:rPr lang="ja-JP" altLang="en-US" sz="800">
                          <a:effectLst/>
                        </a:rPr>
                        <a:t>　　強化時も時短ができることを追記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800">
                          <a:effectLst/>
                        </a:rPr>
                        <a:t>2020.01.17</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兵器開発時、開発員が足りていれば複数開発できることを追記</a:t>
                      </a:r>
                      <a:endParaRPr lang="en-US" altLang="ja-JP" sz="800">
                        <a:effectLst/>
                      </a:endParaRPr>
                    </a:p>
                    <a:p>
                      <a:pPr lvl="0">
                        <a:buNone/>
                      </a:pPr>
                      <a:r>
                        <a:rPr lang="ja-JP" altLang="en-US" sz="800">
                          <a:effectLst/>
                        </a:rPr>
                        <a:t>　　</a:t>
                      </a:r>
                      <a:r>
                        <a:rPr lang="en-US" altLang="ja-JP" sz="800">
                          <a:effectLst/>
                        </a:rPr>
                        <a:t>GOLD</a:t>
                      </a:r>
                      <a:r>
                        <a:rPr lang="ja-JP" altLang="en-US" sz="800">
                          <a:effectLst/>
                        </a:rPr>
                        <a:t>、研究員が</a:t>
                      </a:r>
                      <a:r>
                        <a:rPr lang="ja-JP" altLang="en-US" sz="800"/>
                        <a:t>足りていない場合は、ボタンをグレーアウトすることを追記</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兵器開発研究員選択時の確認文言、やめた時の遷移先について追記</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確認ウィンドウを表示</a:t>
                      </a:r>
                      <a:endParaRPr lang="en-US" altLang="ja-JP" sz="800">
                        <a:effectLst/>
                      </a:endParaRPr>
                    </a:p>
                    <a:p>
                      <a:pPr marL="0" lvl="0" indent="0" algn="l">
                        <a:lnSpc>
                          <a:spcPct val="100000"/>
                        </a:lnSpc>
                        <a:spcBef>
                          <a:spcPts val="0"/>
                        </a:spcBef>
                        <a:spcAft>
                          <a:spcPts val="0"/>
                        </a:spcAft>
                        <a:buNone/>
                      </a:pPr>
                      <a:r>
                        <a:rPr lang="ja-JP" altLang="en-US" sz="800">
                          <a:effectLst/>
                        </a:rPr>
                        <a:t>　　複数完了していた場合は、連続で表示されることを追記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P45 装備一覧・売却画面にOK・ソートフィルタボタンを追加 </a:t>
                      </a:r>
                      <a:endParaRPr lang="ja-JP"/>
                    </a:p>
                    <a:p>
                      <a:pPr marL="0" lvl="0" indent="0" algn="l">
                        <a:lnSpc>
                          <a:spcPct val="100000"/>
                        </a:lnSpc>
                        <a:spcBef>
                          <a:spcPts val="0"/>
                        </a:spcBef>
                        <a:spcAft>
                          <a:spcPts val="0"/>
                        </a:spcAft>
                        <a:buNone/>
                      </a:pPr>
                      <a:r>
                        <a:rPr lang="ja-JP" altLang="en-US" sz="800">
                          <a:effectLst/>
                        </a:rPr>
                        <a:t>　　 上記をP27の図にも反映。複数種類まとめて選択できることを追記</a:t>
                      </a:r>
                      <a:endParaRPr lang="ja-JP"/>
                    </a:p>
                    <a:p>
                      <a:pPr marL="0" lvl="0" indent="0" algn="l">
                        <a:lnSpc>
                          <a:spcPct val="100000"/>
                        </a:lnSpc>
                        <a:spcBef>
                          <a:spcPts val="0"/>
                        </a:spcBef>
                        <a:spcAft>
                          <a:spcPts val="0"/>
                        </a:spcAft>
                        <a:buNone/>
                      </a:pPr>
                      <a:r>
                        <a:rPr lang="ja-JP" altLang="en-US" sz="800">
                          <a:effectLst/>
                        </a:rPr>
                        <a:t>P46 売却完了ウィンドウの追加</a:t>
                      </a:r>
                      <a:endParaRPr lang="ja-JP"/>
                    </a:p>
                    <a:p>
                      <a:pPr marL="0" lvl="0" indent="0" algn="l">
                        <a:lnSpc>
                          <a:spcPct val="100000"/>
                        </a:lnSpc>
                        <a:spcBef>
                          <a:spcPts val="0"/>
                        </a:spcBef>
                        <a:spcAft>
                          <a:spcPts val="0"/>
                        </a:spcAft>
                        <a:buNone/>
                      </a:pPr>
                      <a:r>
                        <a:rPr lang="ja-JP" altLang="en-US" sz="800">
                          <a:effectLst/>
                        </a:rPr>
                        <a:t>P26, 30~35</a:t>
                      </a:r>
                      <a:endParaRPr lang="ja-JP"/>
                    </a:p>
                    <a:p>
                      <a:pPr marL="0" lvl="0" indent="0" algn="l">
                        <a:lnSpc>
                          <a:spcPct val="100000"/>
                        </a:lnSpc>
                        <a:spcBef>
                          <a:spcPts val="0"/>
                        </a:spcBef>
                        <a:spcAft>
                          <a:spcPts val="0"/>
                        </a:spcAft>
                        <a:buNone/>
                      </a:pPr>
                      <a:r>
                        <a:rPr lang="ja-JP" altLang="en-US" sz="800">
                          <a:effectLst/>
                        </a:rPr>
                        <a:t>　　 カスタムを削除。編成画面仕様で吸収。</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b="0" i="0" u="none" strike="noStrike" noProof="0">
                        <a:effectLst/>
                        <a:latin typeface="Century Gothic"/>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621087221"/>
                  </a:ext>
                </a:extLst>
              </a:tr>
            </a:tbl>
          </a:graphicData>
        </a:graphic>
      </p:graphicFrame>
    </p:spTree>
    <p:extLst>
      <p:ext uri="{BB962C8B-B14F-4D97-AF65-F5344CB8AC3E}">
        <p14:creationId xmlns:p14="http://schemas.microsoft.com/office/powerpoint/2010/main" val="398783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5262979"/>
          </a:xfrm>
          <a:prstGeom prst="rect">
            <a:avLst/>
          </a:prstGeom>
          <a:noFill/>
        </p:spPr>
        <p:txBody>
          <a:bodyPr wrap="none" rtlCol="0" anchor="t">
            <a:spAutoFit/>
          </a:bodyPr>
          <a:lstStyle/>
          <a:p>
            <a:r>
              <a:rPr kumimoji="1" lang="ja-JP" altLang="en-US" sz="1400" b="1">
                <a:ea typeface="メイリオ"/>
              </a:rPr>
              <a:t>●</a:t>
            </a:r>
            <a:r>
              <a:rPr kumimoji="1" lang="en-US" altLang="ja-JP" sz="1400" b="1">
                <a:ea typeface="メイリオ"/>
              </a:rPr>
              <a:t>TR</a:t>
            </a:r>
            <a:r>
              <a:rPr kumimoji="1" lang="ja-JP" altLang="en-US" sz="1400" b="1">
                <a:ea typeface="メイリオ"/>
              </a:rPr>
              <a:t>カード詳細画面(tr110c)</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ea typeface="メイリオ"/>
              </a:rPr>
              <a:t>　　</a:t>
            </a:r>
            <a:r>
              <a:rPr kumimoji="1" lang="ja-JP" altLang="en-US" sz="1400">
                <a:ea typeface="メイリオ"/>
              </a:rPr>
              <a:t>・</a:t>
            </a:r>
            <a:r>
              <a:rPr kumimoji="1" lang="en-US" altLang="ja-JP" sz="1400">
                <a:ea typeface="メイリオ"/>
              </a:rPr>
              <a:t>ID</a:t>
            </a:r>
            <a:endParaRPr lang="en-US" altLang="ja-JP" sz="1400">
              <a:ea typeface="メイリオ"/>
            </a:endParaRP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タップで全画面表示</a:t>
            </a:r>
            <a:endParaRPr kumimoji="1" lang="en-US" altLang="ja-JP" sz="1400"/>
          </a:p>
          <a:p>
            <a:r>
              <a:rPr kumimoji="1" lang="ja-JP" altLang="en-US" sz="1400"/>
              <a:t>　　・お気に入りアイコン</a:t>
            </a:r>
            <a:endParaRPr kumimoji="1" lang="en-US" altLang="ja-JP" sz="1400"/>
          </a:p>
          <a:p>
            <a:r>
              <a:rPr kumimoji="1" lang="ja-JP" altLang="en-US" sz="1400">
                <a:ea typeface="メイリオ"/>
              </a:rPr>
              <a:t>　　　　タップで</a:t>
            </a:r>
            <a:r>
              <a:rPr kumimoji="1" lang="en-US" altLang="ja-JP" sz="1400">
                <a:ea typeface="メイリオ"/>
              </a:rPr>
              <a:t>ON/OFF</a:t>
            </a:r>
            <a:r>
              <a:rPr kumimoji="1" lang="ja-JP" altLang="en-US" sz="1400">
                <a:ea typeface="メイリオ"/>
              </a:rPr>
              <a:t>変更</a:t>
            </a:r>
            <a:endParaRPr kumimoji="1" lang="en-US" altLang="ja-JP" sz="1400">
              <a:ea typeface="メイリオ"/>
            </a:endParaRPr>
          </a:p>
          <a:p>
            <a:r>
              <a:rPr kumimoji="1" lang="ja-JP" altLang="en-US" sz="1400">
                <a:ea typeface="メイリオ"/>
              </a:rPr>
              <a:t>　　・</a:t>
            </a:r>
            <a:r>
              <a:rPr kumimoji="1" lang="en-US" altLang="ja-JP" sz="1400">
                <a:ea typeface="メイリオ"/>
              </a:rPr>
              <a:t>TR</a:t>
            </a:r>
            <a:r>
              <a:rPr kumimoji="1" lang="ja-JP" altLang="en-US" sz="1400">
                <a:ea typeface="メイリオ"/>
              </a:rPr>
              <a:t>テストボタン</a:t>
            </a:r>
            <a:endParaRPr kumimoji="1" lang="en-US" altLang="ja-JP" sz="1400">
              <a:ea typeface="メイリオ"/>
            </a:endParaRPr>
          </a:p>
          <a:p>
            <a:r>
              <a:rPr kumimoji="1" lang="ja-JP" altLang="en-US" sz="1400">
                <a:ea typeface="メイリオ"/>
              </a:rPr>
              <a:t>　　　　タップでテスト画面へ</a:t>
            </a:r>
            <a:endParaRPr kumimoji="1" lang="en-US" altLang="ja-JP" sz="1400">
              <a:ea typeface="メイリオ"/>
            </a:endParaRPr>
          </a:p>
          <a:p>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ea typeface="メイリオ"/>
              </a:rPr>
              <a:t>　　・</a:t>
            </a:r>
            <a:r>
              <a:rPr kumimoji="1" lang="en-US" altLang="ja-JP" sz="1400">
                <a:ea typeface="メイリオ"/>
              </a:rPr>
              <a:t>HP</a:t>
            </a:r>
            <a:endParaRPr lang="en-US" altLang="ja-JP" sz="1400">
              <a:ea typeface="メイリオ"/>
            </a:endParaRPr>
          </a:p>
          <a:p>
            <a:r>
              <a:rPr kumimoji="1" lang="ja-JP" altLang="en-US" sz="1400">
                <a:ea typeface="メイリオ"/>
              </a:rPr>
              <a:t>　　・</a:t>
            </a:r>
            <a:r>
              <a:rPr kumimoji="1" lang="en-US" altLang="ja-JP" sz="1400">
                <a:ea typeface="メイリオ"/>
              </a:rPr>
              <a:t>ATK</a:t>
            </a:r>
            <a:endParaRPr lang="en-US" altLang="ja-JP" sz="1400">
              <a:ea typeface="メイリオ"/>
            </a:endParaRPr>
          </a:p>
          <a:p>
            <a:r>
              <a:rPr kumimoji="1" lang="ja-JP" altLang="en-US" sz="1400">
                <a:ea typeface="メイリオ"/>
              </a:rPr>
              <a:t>　　・</a:t>
            </a:r>
            <a:r>
              <a:rPr kumimoji="1" lang="en-US" altLang="ja-JP" sz="1400">
                <a:ea typeface="メイリオ"/>
              </a:rPr>
              <a:t>DEF</a:t>
            </a:r>
            <a:endParaRPr lang="en-US" altLang="ja-JP" sz="1400">
              <a:ea typeface="メイリオ"/>
            </a:endParaRPr>
          </a:p>
          <a:p>
            <a:r>
              <a:rPr kumimoji="1" lang="ja-JP" altLang="en-US" sz="1400">
                <a:ea typeface="メイリオ"/>
              </a:rPr>
              <a:t>　　・</a:t>
            </a:r>
            <a:r>
              <a:rPr kumimoji="1" lang="en-US" altLang="ja-JP" sz="1400">
                <a:ea typeface="メイリオ"/>
              </a:rPr>
              <a:t>SPD</a:t>
            </a:r>
            <a:endParaRPr lang="en-US" altLang="ja-JP" sz="1400">
              <a:ea typeface="メイリオ"/>
            </a:endParaRP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
        <p:nvSpPr>
          <p:cNvPr id="111" name="正方形/長方形 110">
            <a:extLst>
              <a:ext uri="{FF2B5EF4-FFF2-40B4-BE49-F238E27FC236}">
                <a16:creationId xmlns:a16="http://schemas.microsoft.com/office/drawing/2014/main" id="{F8D837A7-DB18-48BD-9D18-CB0AB97BFF26}"/>
              </a:ext>
            </a:extLst>
          </p:cNvPr>
          <p:cNvSpPr/>
          <p:nvPr/>
        </p:nvSpPr>
        <p:spPr>
          <a:xfrm>
            <a:off x="3215021" y="84328"/>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112" name="図 111">
            <a:extLst>
              <a:ext uri="{FF2B5EF4-FFF2-40B4-BE49-F238E27FC236}">
                <a16:creationId xmlns:a16="http://schemas.microsoft.com/office/drawing/2014/main" id="{C62CD47D-F091-41DE-B0A9-26300FB66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89" y="621271"/>
            <a:ext cx="2484434" cy="3511978"/>
          </a:xfrm>
          <a:prstGeom prst="rect">
            <a:avLst/>
          </a:prstGeom>
        </p:spPr>
      </p:pic>
      <p:sp>
        <p:nvSpPr>
          <p:cNvPr id="113" name="テキスト ボックス 414">
            <a:extLst>
              <a:ext uri="{FF2B5EF4-FFF2-40B4-BE49-F238E27FC236}">
                <a16:creationId xmlns:a16="http://schemas.microsoft.com/office/drawing/2014/main" id="{1BEAFC68-2FC7-4FB7-8CAD-7B0AAB7382A9}"/>
              </a:ext>
            </a:extLst>
          </p:cNvPr>
          <p:cNvSpPr txBox="1"/>
          <p:nvPr/>
        </p:nvSpPr>
        <p:spPr>
          <a:xfrm>
            <a:off x="3078185" y="46739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b="0">
                <a:solidFill>
                  <a:schemeClr val="tx1"/>
                </a:solidFill>
                <a:latin typeface="HGP創英角ｺﾞｼｯｸUB" panose="020B0900000000000000" pitchFamily="50" charset="-128"/>
                <a:ea typeface="HGP創英角ｺﾞｼｯｸUB" panose="020B0900000000000000" pitchFamily="50" charset="-128"/>
              </a:rPr>
              <a:t>全画面表示時 </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UI</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は非表示タップすると詳細に戻る。</a:t>
            </a:r>
            <a:endParaRPr kumimoji="1" lang="en-US" altLang="ja-JP" sz="90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2" name="四角形: 角を丸くする 1">
            <a:extLst>
              <a:ext uri="{FF2B5EF4-FFF2-40B4-BE49-F238E27FC236}">
                <a16:creationId xmlns:a16="http://schemas.microsoft.com/office/drawing/2014/main" id="{2EFE7469-D478-4F07-B9A5-21E10A4A5DF9}"/>
              </a:ext>
            </a:extLst>
          </p:cNvPr>
          <p:cNvSpPr/>
          <p:nvPr/>
        </p:nvSpPr>
        <p:spPr>
          <a:xfrm>
            <a:off x="8112549" y="5423907"/>
            <a:ext cx="622520" cy="1664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solidFill>
              </a:rPr>
              <a:t>▷ </a:t>
            </a:r>
            <a:r>
              <a:rPr kumimoji="1" lang="en-US" altLang="ja-JP" sz="600">
                <a:solidFill>
                  <a:schemeClr val="tx1"/>
                </a:solidFill>
              </a:rPr>
              <a:t>TR</a:t>
            </a:r>
            <a:r>
              <a:rPr kumimoji="1" lang="ja-JP" altLang="en-US" sz="600">
                <a:solidFill>
                  <a:schemeClr val="tx1"/>
                </a:solidFill>
              </a:rPr>
              <a:t>テスト</a:t>
            </a: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err="1">
                <a:solidFill>
                  <a:schemeClr val="tx1">
                    <a:lumMod val="50000"/>
                    <a:lumOff val="50000"/>
                    <a:alpha val="14000"/>
                  </a:schemeClr>
                </a:solidFill>
              </a:rPr>
              <a:t>TRC</a:t>
            </a:r>
            <a:r>
              <a:rPr kumimoji="1" lang="ja-JP" altLang="en-US" sz="11500" b="1">
                <a:solidFill>
                  <a:schemeClr val="tx1">
                    <a:lumMod val="50000"/>
                    <a:lumOff val="50000"/>
                    <a:alpha val="14000"/>
                  </a:schemeClr>
                </a:solidFill>
              </a:rPr>
              <a:t>分解</a:t>
            </a:r>
          </a:p>
        </p:txBody>
      </p:sp>
      <p:sp>
        <p:nvSpPr>
          <p:cNvPr id="111" name="テキスト ボックス 110">
            <a:extLst>
              <a:ext uri="{FF2B5EF4-FFF2-40B4-BE49-F238E27FC236}">
                <a16:creationId xmlns:a16="http://schemas.microsoft.com/office/drawing/2014/main" id="{C39A69CE-DFAD-48D3-BF4F-DA18526BE55B}"/>
              </a:ext>
            </a:extLst>
          </p:cNvPr>
          <p:cNvSpPr txBox="1"/>
          <p:nvPr/>
        </p:nvSpPr>
        <p:spPr>
          <a:xfrm>
            <a:off x="591845" y="569577"/>
            <a:ext cx="1415772" cy="276999"/>
          </a:xfrm>
          <a:prstGeom prst="rect">
            <a:avLst/>
          </a:prstGeom>
          <a:noFill/>
        </p:spPr>
        <p:txBody>
          <a:bodyPr wrap="none" rtlCol="0">
            <a:spAutoFit/>
          </a:bodyPr>
          <a:lstStyle/>
          <a:p>
            <a:r>
              <a:rPr kumimoji="1" lang="ja-JP" altLang="en-US" sz="1200" b="1"/>
              <a:t>○ＴＲカード分解</a:t>
            </a:r>
          </a:p>
        </p:txBody>
      </p:sp>
      <p:sp>
        <p:nvSpPr>
          <p:cNvPr id="112" name="テキスト ボックス 111">
            <a:extLst>
              <a:ext uri="{FF2B5EF4-FFF2-40B4-BE49-F238E27FC236}">
                <a16:creationId xmlns:a16="http://schemas.microsoft.com/office/drawing/2014/main" id="{72F4682B-9DAA-4986-A67B-4B0A94EFF5AB}"/>
              </a:ext>
            </a:extLst>
          </p:cNvPr>
          <p:cNvSpPr txBox="1"/>
          <p:nvPr/>
        </p:nvSpPr>
        <p:spPr>
          <a:xfrm>
            <a:off x="743285" y="840611"/>
            <a:ext cx="3134191" cy="400110"/>
          </a:xfrm>
          <a:prstGeom prst="rect">
            <a:avLst/>
          </a:prstGeom>
          <a:noFill/>
        </p:spPr>
        <p:txBody>
          <a:bodyPr wrap="none" rtlCol="0">
            <a:spAutoFit/>
          </a:bodyPr>
          <a:lstStyle/>
          <a:p>
            <a:r>
              <a:rPr kumimoji="1" lang="ja-JP" altLang="en-US" sz="1000"/>
              <a:t>余っているＴＲカードを分解しポイントを獲得し、</a:t>
            </a:r>
            <a:endParaRPr kumimoji="1" lang="en-US" altLang="ja-JP" sz="1000"/>
          </a:p>
          <a:p>
            <a:r>
              <a:rPr kumimoji="1" lang="ja-JP" altLang="en-US" sz="1000"/>
              <a:t>到達するポイントごとに報酬が獲得できる。</a:t>
            </a:r>
            <a:endParaRPr kumimoji="1" lang="en-US" altLang="ja-JP" sz="1000"/>
          </a:p>
        </p:txBody>
      </p:sp>
      <p:sp>
        <p:nvSpPr>
          <p:cNvPr id="113" name="テキスト ボックス 112">
            <a:extLst>
              <a:ext uri="{FF2B5EF4-FFF2-40B4-BE49-F238E27FC236}">
                <a16:creationId xmlns:a16="http://schemas.microsoft.com/office/drawing/2014/main" id="{A47DFD79-5193-44CF-A2B0-3174DF39C996}"/>
              </a:ext>
            </a:extLst>
          </p:cNvPr>
          <p:cNvSpPr txBox="1"/>
          <p:nvPr/>
        </p:nvSpPr>
        <p:spPr>
          <a:xfrm>
            <a:off x="727750" y="1839558"/>
            <a:ext cx="1972015" cy="246221"/>
          </a:xfrm>
          <a:prstGeom prst="rect">
            <a:avLst/>
          </a:prstGeom>
          <a:noFill/>
        </p:spPr>
        <p:txBody>
          <a:bodyPr wrap="none" rtlCol="0">
            <a:spAutoFit/>
          </a:bodyPr>
          <a:lstStyle/>
          <a:p>
            <a:r>
              <a:rPr kumimoji="1" lang="ja-JP" altLang="en-US" sz="1000" b="1"/>
              <a:t>・交換期間</a:t>
            </a:r>
            <a:r>
              <a:rPr kumimoji="1" lang="ja-JP" altLang="en-US" sz="1000" b="1">
                <a:solidFill>
                  <a:srgbClr val="FF0000"/>
                </a:solidFill>
              </a:rPr>
              <a:t>（</a:t>
            </a:r>
            <a:r>
              <a:rPr kumimoji="1" lang="en-US" altLang="ja-JP" sz="1000" b="1">
                <a:solidFill>
                  <a:srgbClr val="FF0000"/>
                </a:solidFill>
              </a:rPr>
              <a:t>20191219</a:t>
            </a:r>
            <a:r>
              <a:rPr kumimoji="1" lang="ja-JP" altLang="en-US" sz="1000" b="1">
                <a:solidFill>
                  <a:srgbClr val="FF0000"/>
                </a:solidFill>
              </a:rPr>
              <a:t>新規）</a:t>
            </a:r>
          </a:p>
        </p:txBody>
      </p:sp>
      <p:sp>
        <p:nvSpPr>
          <p:cNvPr id="114" name="テキスト ボックス 113">
            <a:extLst>
              <a:ext uri="{FF2B5EF4-FFF2-40B4-BE49-F238E27FC236}">
                <a16:creationId xmlns:a16="http://schemas.microsoft.com/office/drawing/2014/main" id="{3227A3FD-E1F7-4292-86CF-038ABA674F8E}"/>
              </a:ext>
            </a:extLst>
          </p:cNvPr>
          <p:cNvSpPr txBox="1"/>
          <p:nvPr/>
        </p:nvSpPr>
        <p:spPr>
          <a:xfrm>
            <a:off x="879190" y="2110592"/>
            <a:ext cx="2108269" cy="246221"/>
          </a:xfrm>
          <a:prstGeom prst="rect">
            <a:avLst/>
          </a:prstGeom>
          <a:noFill/>
        </p:spPr>
        <p:txBody>
          <a:bodyPr wrap="none" rtlCol="0">
            <a:spAutoFit/>
          </a:bodyPr>
          <a:lstStyle/>
          <a:p>
            <a:r>
              <a:rPr kumimoji="1" lang="ja-JP" altLang="en-US" sz="1000"/>
              <a:t>ポイントの交換期間は設けない。</a:t>
            </a:r>
            <a:endParaRPr kumimoji="1" lang="en-US" altLang="ja-JP" sz="1000"/>
          </a:p>
        </p:txBody>
      </p:sp>
      <p:sp>
        <p:nvSpPr>
          <p:cNvPr id="115" name="テキスト ボックス 114">
            <a:extLst>
              <a:ext uri="{FF2B5EF4-FFF2-40B4-BE49-F238E27FC236}">
                <a16:creationId xmlns:a16="http://schemas.microsoft.com/office/drawing/2014/main" id="{6ED6A871-B876-4263-A1E1-0B79EF4186E5}"/>
              </a:ext>
            </a:extLst>
          </p:cNvPr>
          <p:cNvSpPr txBox="1"/>
          <p:nvPr/>
        </p:nvSpPr>
        <p:spPr>
          <a:xfrm>
            <a:off x="696885" y="1240721"/>
            <a:ext cx="2428870" cy="246221"/>
          </a:xfrm>
          <a:prstGeom prst="rect">
            <a:avLst/>
          </a:prstGeom>
          <a:noFill/>
        </p:spPr>
        <p:txBody>
          <a:bodyPr wrap="none" rtlCol="0">
            <a:spAutoFit/>
          </a:bodyPr>
          <a:lstStyle/>
          <a:p>
            <a:r>
              <a:rPr kumimoji="1" lang="ja-JP" altLang="en-US" sz="1000" b="1"/>
              <a:t>・ポイントについて</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新規）</a:t>
            </a:r>
          </a:p>
        </p:txBody>
      </p:sp>
      <p:sp>
        <p:nvSpPr>
          <p:cNvPr id="116" name="テキスト ボックス 115">
            <a:extLst>
              <a:ext uri="{FF2B5EF4-FFF2-40B4-BE49-F238E27FC236}">
                <a16:creationId xmlns:a16="http://schemas.microsoft.com/office/drawing/2014/main" id="{1CD6C783-EFEC-4040-86C0-5F4A73708EBB}"/>
              </a:ext>
            </a:extLst>
          </p:cNvPr>
          <p:cNvSpPr txBox="1"/>
          <p:nvPr/>
        </p:nvSpPr>
        <p:spPr>
          <a:xfrm>
            <a:off x="848325" y="1511755"/>
            <a:ext cx="3518912" cy="246221"/>
          </a:xfrm>
          <a:prstGeom prst="rect">
            <a:avLst/>
          </a:prstGeom>
          <a:noFill/>
        </p:spPr>
        <p:txBody>
          <a:bodyPr wrap="none" rtlCol="0">
            <a:spAutoFit/>
          </a:bodyPr>
          <a:lstStyle/>
          <a:p>
            <a:r>
              <a:rPr kumimoji="1" lang="ja-JP" altLang="en-US" sz="1000"/>
              <a:t>本ポイントを使用するのは、ショップで報酬を得るのみ。</a:t>
            </a:r>
            <a:endParaRPr kumimoji="1" lang="en-US" altLang="ja-JP" sz="1000"/>
          </a:p>
        </p:txBody>
      </p:sp>
      <p:sp>
        <p:nvSpPr>
          <p:cNvPr id="117" name="四角形: 角を丸くする 116">
            <a:extLst>
              <a:ext uri="{FF2B5EF4-FFF2-40B4-BE49-F238E27FC236}">
                <a16:creationId xmlns:a16="http://schemas.microsoft.com/office/drawing/2014/main" id="{7D8AC98E-68CB-4E52-885F-4A3ECA602F7C}"/>
              </a:ext>
            </a:extLst>
          </p:cNvPr>
          <p:cNvSpPr/>
          <p:nvPr/>
        </p:nvSpPr>
        <p:spPr>
          <a:xfrm>
            <a:off x="4295967" y="691357"/>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a:t>
            </a:r>
            <a:r>
              <a:rPr kumimoji="1" lang="ja-JP" altLang="en-US" sz="1000">
                <a:solidFill>
                  <a:schemeClr val="tx1"/>
                </a:solidFill>
              </a:rPr>
              <a:t> </a:t>
            </a:r>
            <a:r>
              <a:rPr kumimoji="1" lang="en-US" altLang="ja-JP" sz="1000">
                <a:solidFill>
                  <a:schemeClr val="tx1"/>
                </a:solidFill>
              </a:rPr>
              <a:t>#211</a:t>
            </a:r>
          </a:p>
          <a:p>
            <a:r>
              <a:rPr kumimoji="1" lang="ja-JP" altLang="en-US" sz="100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3196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95071" cy="307777"/>
          </a:xfrm>
          <a:prstGeom prst="rect">
            <a:avLst/>
          </a:prstGeom>
          <a:noFill/>
        </p:spPr>
        <p:txBody>
          <a:bodyPr wrap="none" rtlCol="0">
            <a:spAutoFit/>
          </a:bodyPr>
          <a:lstStyle/>
          <a:p>
            <a:r>
              <a:rPr kumimoji="1" lang="en-US" altLang="ja-JP" sz="1400" b="1"/>
              <a:t>1. tr100.TR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sz="1200">
                <a:ea typeface="+mn-lt"/>
                <a:cs typeface="+mn-lt"/>
              </a:rPr>
              <a:t>上限解放</a:t>
            </a:r>
            <a:endParaRPr lang="ja-JP">
              <a:ea typeface="+mn-lt"/>
              <a:cs typeface="+mn-lt"/>
            </a:endParaRPr>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8</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36510" cy="307777"/>
          </a:xfrm>
          <a:prstGeom prst="rect">
            <a:avLst/>
          </a:prstGeom>
          <a:noFill/>
        </p:spPr>
        <p:txBody>
          <a:bodyPr wrap="none" rtlCol="0">
            <a:spAutoFit/>
          </a:bodyPr>
          <a:lstStyle/>
          <a:p>
            <a:r>
              <a:rPr kumimoji="1" lang="en-US" altLang="ja-JP" sz="1400" b="1" dirty="0"/>
              <a:t>1.tr110.</a:t>
            </a:r>
            <a:r>
              <a:rPr lang="ja-JP" altLang="en-US" sz="1400" b="1" dirty="0"/>
              <a:t>強化</a:t>
            </a:r>
            <a:r>
              <a:rPr lang="en-US" altLang="ja-JP" sz="1400" b="1" dirty="0"/>
              <a:t>TR</a:t>
            </a:r>
            <a:r>
              <a:rPr lang="ja-JP" altLang="en-US" sz="1400" b="1" dirty="0"/>
              <a:t>カード選択</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3477875"/>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en-US" altLang="ja-JP" sz="1000"/>
              <a:t>※</a:t>
            </a:r>
            <a:r>
              <a:rPr kumimoji="1" lang="ja-JP" altLang="en-US" sz="1000"/>
              <a:t> 「強化用</a:t>
            </a:r>
            <a:r>
              <a:rPr kumimoji="1" lang="en-US" altLang="ja-JP" sz="1000"/>
              <a:t>TR</a:t>
            </a:r>
            <a:r>
              <a:rPr kumimoji="1" lang="ja-JP" altLang="en-US" sz="1000"/>
              <a:t>カード」はグレーアウトしておく。</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タップすると上部の詳細が選択したものに切り替わる</a:t>
            </a:r>
            <a:endParaRPr kumimoji="1" lang="en-US" altLang="ja-JP" sz="1000"/>
          </a:p>
          <a:p>
            <a:endParaRPr kumimoji="1" lang="en-US" altLang="ja-JP" sz="1000"/>
          </a:p>
          <a:p>
            <a:r>
              <a:rPr kumimoji="1" lang="ja-JP" altLang="en-US" sz="1000"/>
              <a:t>〇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r>
              <a:rPr kumimoji="1" lang="ja-JP" altLang="en-US" sz="1000"/>
              <a:t>　（</a:t>
            </a:r>
            <a:r>
              <a:rPr kumimoji="1" lang="en-US" altLang="ja-JP" sz="1000"/>
              <a:t>TR</a:t>
            </a:r>
            <a:r>
              <a:rPr kumimoji="1" lang="ja-JP" altLang="en-US" sz="1000"/>
              <a:t>テスト や急に全画面での確認をしたい場合）</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〇 下部「</a:t>
            </a:r>
            <a:r>
              <a:rPr kumimoji="1" lang="en-US" altLang="ja-JP" sz="1000"/>
              <a:t>OK</a:t>
            </a:r>
            <a:r>
              <a:rPr kumimoji="1" lang="ja-JP" altLang="en-US" sz="1000"/>
              <a:t>」で素材選択</a:t>
            </a:r>
            <a:endParaRPr kumimoji="1" lang="en-US" altLang="ja-JP" sz="1000"/>
          </a:p>
          <a:p>
            <a:endParaRPr kumimoji="1" lang="en-US" altLang="ja-JP" sz="1000"/>
          </a:p>
          <a:p>
            <a:r>
              <a:rPr kumimoji="1" lang="ja-JP" altLang="en-US" sz="1000"/>
              <a:t>○ 所持総数は右下</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78776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82698" y="5092760"/>
            <a:ext cx="4163319" cy="1015663"/>
          </a:xfrm>
          <a:prstGeom prst="rect">
            <a:avLst/>
          </a:prstGeom>
          <a:noFill/>
        </p:spPr>
        <p:txBody>
          <a:bodyPr wrap="none" rtlCol="0">
            <a:spAutoFit/>
          </a:bodyPr>
          <a:lstStyle/>
          <a:p>
            <a:r>
              <a:rPr kumimoji="1" lang="ja-JP" altLang="en-US" sz="1000"/>
              <a:t>・初期ソートは入手順（</a:t>
            </a:r>
            <a:r>
              <a:rPr kumimoji="1" lang="ja-JP" altLang="en-US" sz="1000" b="1"/>
              <a:t>下部テキストはレベル</a:t>
            </a:r>
            <a:r>
              <a:rPr kumimoji="1" lang="ja-JP" altLang="en-US" sz="1000"/>
              <a:t>）</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44523" y="5250906"/>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cxnSp>
        <p:nvCxnSpPr>
          <p:cNvPr id="649" name="直線コネクタ 648">
            <a:extLst>
              <a:ext uri="{FF2B5EF4-FFF2-40B4-BE49-F238E27FC236}">
                <a16:creationId xmlns:a16="http://schemas.microsoft.com/office/drawing/2014/main" id="{4E287EFA-A8AF-4C87-A750-4C7F4C262EE3}"/>
              </a:ext>
            </a:extLst>
          </p:cNvPr>
          <p:cNvCxnSpPr>
            <a:cxnSpLocks/>
          </p:cNvCxnSpPr>
          <p:nvPr/>
        </p:nvCxnSpPr>
        <p:spPr>
          <a:xfrm>
            <a:off x="2911852" y="3890017"/>
            <a:ext cx="1229108" cy="0"/>
          </a:xfrm>
          <a:prstGeom prst="line">
            <a:avLst/>
          </a:prstGeom>
        </p:spPr>
        <p:style>
          <a:lnRef idx="1">
            <a:schemeClr val="accent1"/>
          </a:lnRef>
          <a:fillRef idx="0">
            <a:schemeClr val="accent1"/>
          </a:fillRef>
          <a:effectRef idx="0">
            <a:schemeClr val="accent1"/>
          </a:effectRef>
          <a:fontRef idx="minor">
            <a:schemeClr val="tx1"/>
          </a:fontRef>
        </p:style>
      </p:cxnSp>
      <p:sp>
        <p:nvSpPr>
          <p:cNvPr id="653" name="テキスト ボックス 652">
            <a:extLst>
              <a:ext uri="{FF2B5EF4-FFF2-40B4-BE49-F238E27FC236}">
                <a16:creationId xmlns:a16="http://schemas.microsoft.com/office/drawing/2014/main" id="{9B9126C6-7AE2-4FD2-A4FB-BA162F4D3757}"/>
              </a:ext>
            </a:extLst>
          </p:cNvPr>
          <p:cNvSpPr txBox="1"/>
          <p:nvPr/>
        </p:nvSpPr>
        <p:spPr>
          <a:xfrm>
            <a:off x="1754962" y="3788305"/>
            <a:ext cx="1111751" cy="1200329"/>
          </a:xfrm>
          <a:prstGeom prst="rect">
            <a:avLst/>
          </a:prstGeom>
          <a:noFill/>
        </p:spPr>
        <p:txBody>
          <a:bodyPr wrap="square" rtlCol="0">
            <a:spAutoFit/>
          </a:bodyPr>
          <a:lstStyle/>
          <a:p>
            <a:pPr algn="r"/>
            <a:r>
              <a:rPr kumimoji="1" lang="ja-JP" altLang="en-US" sz="1200" b="1"/>
              <a:t>属性</a:t>
            </a:r>
            <a:endParaRPr kumimoji="1" lang="en-US" altLang="ja-JP" sz="1200" b="1"/>
          </a:p>
          <a:p>
            <a:pPr algn="r"/>
            <a:r>
              <a:rPr kumimoji="1" lang="ja-JP" altLang="en-US" sz="1200" b="1"/>
              <a:t>レア度</a:t>
            </a:r>
            <a:endParaRPr kumimoji="1" lang="en-US" altLang="ja-JP" sz="1200" b="1"/>
          </a:p>
          <a:p>
            <a:pPr algn="r"/>
            <a:endParaRPr kumimoji="1" lang="en-US" altLang="ja-JP" sz="1200" b="1"/>
          </a:p>
          <a:p>
            <a:pPr algn="r"/>
            <a:r>
              <a:rPr kumimoji="1" lang="ja-JP" altLang="en-US" sz="1200" b="1"/>
              <a:t>アイコンと</a:t>
            </a:r>
            <a:endParaRPr kumimoji="1" lang="en-US" altLang="ja-JP" sz="1200" b="1"/>
          </a:p>
          <a:p>
            <a:pPr algn="r"/>
            <a:r>
              <a:rPr kumimoji="1" lang="ja-JP" altLang="en-US" sz="1200" b="1"/>
              <a:t>パラメータ</a:t>
            </a:r>
            <a:endParaRPr kumimoji="1" lang="en-US" altLang="ja-JP" sz="1200" b="1"/>
          </a:p>
          <a:p>
            <a:pPr algn="r"/>
            <a:r>
              <a:rPr kumimoji="1" lang="ja-JP" altLang="en-US" sz="600" b="1"/>
              <a:t>薄くグラデーションで</a:t>
            </a:r>
            <a:endParaRPr kumimoji="1" lang="en-US" altLang="ja-JP" sz="600" b="1"/>
          </a:p>
          <a:p>
            <a:pPr algn="r"/>
            <a:r>
              <a:rPr kumimoji="1" lang="ja-JP" altLang="en-US" sz="600" b="1"/>
              <a:t>みやすくしてみたり</a:t>
            </a:r>
            <a:endParaRPr kumimoji="1" lang="en-US" altLang="ja-JP" sz="600" b="1"/>
          </a:p>
        </p:txBody>
      </p:sp>
      <p:grpSp>
        <p:nvGrpSpPr>
          <p:cNvPr id="2" name="グループ化 1">
            <a:extLst>
              <a:ext uri="{FF2B5EF4-FFF2-40B4-BE49-F238E27FC236}">
                <a16:creationId xmlns:a16="http://schemas.microsoft.com/office/drawing/2014/main" id="{1DE71FE9-C986-4F0A-BE8B-E0C65D9E07F1}"/>
              </a:ext>
            </a:extLst>
          </p:cNvPr>
          <p:cNvGrpSpPr/>
          <p:nvPr/>
        </p:nvGrpSpPr>
        <p:grpSpPr>
          <a:xfrm>
            <a:off x="5140112" y="408999"/>
            <a:ext cx="3603949" cy="5972073"/>
            <a:chOff x="5140112" y="408999"/>
            <a:chExt cx="3603949" cy="5972073"/>
          </a:xfrm>
        </p:grpSpPr>
        <p:sp>
          <p:nvSpPr>
            <p:cNvPr id="146" name="正方形/長方形 145">
              <a:extLst>
                <a:ext uri="{FF2B5EF4-FFF2-40B4-BE49-F238E27FC236}">
                  <a16:creationId xmlns:a16="http://schemas.microsoft.com/office/drawing/2014/main" id="{C02DC15A-4F4D-4C80-A77C-DAF28E31F31A}"/>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52" name="四角形: 角を丸くする 327">
              <a:extLst>
                <a:ext uri="{FF2B5EF4-FFF2-40B4-BE49-F238E27FC236}">
                  <a16:creationId xmlns:a16="http://schemas.microsoft.com/office/drawing/2014/main" id="{FF7F2BFD-810E-47B7-BD39-5FA65515938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328">
              <a:extLst>
                <a:ext uri="{FF2B5EF4-FFF2-40B4-BE49-F238E27FC236}">
                  <a16:creationId xmlns:a16="http://schemas.microsoft.com/office/drawing/2014/main" id="{978E7708-BB74-48FE-921C-3627A12C1E6D}"/>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四角形: 角を丸くする 313">
              <a:extLst>
                <a:ext uri="{FF2B5EF4-FFF2-40B4-BE49-F238E27FC236}">
                  <a16:creationId xmlns:a16="http://schemas.microsoft.com/office/drawing/2014/main" id="{6ED4600E-CB6F-48C2-90C7-D4784DC8CBB7}"/>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65" name="四角形: 角を丸くする 315">
              <a:extLst>
                <a:ext uri="{FF2B5EF4-FFF2-40B4-BE49-F238E27FC236}">
                  <a16:creationId xmlns:a16="http://schemas.microsoft.com/office/drawing/2014/main" id="{C2394333-66B0-4594-9292-7EE6B8304F6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67" name="正方形/長方形 166">
              <a:extLst>
                <a:ext uri="{FF2B5EF4-FFF2-40B4-BE49-F238E27FC236}">
                  <a16:creationId xmlns:a16="http://schemas.microsoft.com/office/drawing/2014/main" id="{9FDF9B1E-E8A4-4A7A-A95C-3F0965BC76D7}"/>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68" name="正方形/長方形 167">
              <a:extLst>
                <a:ext uri="{FF2B5EF4-FFF2-40B4-BE49-F238E27FC236}">
                  <a16:creationId xmlns:a16="http://schemas.microsoft.com/office/drawing/2014/main" id="{141954AE-5BE0-4A9B-AE2D-69E6E7B0FDC4}"/>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69" name="正方形/長方形 168">
              <a:extLst>
                <a:ext uri="{FF2B5EF4-FFF2-40B4-BE49-F238E27FC236}">
                  <a16:creationId xmlns:a16="http://schemas.microsoft.com/office/drawing/2014/main" id="{41859BE8-1354-420D-ACE3-70931071520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0" name="正方形/長方形 169">
              <a:extLst>
                <a:ext uri="{FF2B5EF4-FFF2-40B4-BE49-F238E27FC236}">
                  <a16:creationId xmlns:a16="http://schemas.microsoft.com/office/drawing/2014/main" id="{84666FA0-3E6A-4EA7-9A28-45A40D27FF55}"/>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1" name="楕円 488">
              <a:extLst>
                <a:ext uri="{FF2B5EF4-FFF2-40B4-BE49-F238E27FC236}">
                  <a16:creationId xmlns:a16="http://schemas.microsoft.com/office/drawing/2014/main" id="{EE2A2251-5182-4D66-89FF-1FC0AB03D4F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72" name="グループ化 171">
              <a:extLst>
                <a:ext uri="{FF2B5EF4-FFF2-40B4-BE49-F238E27FC236}">
                  <a16:creationId xmlns:a16="http://schemas.microsoft.com/office/drawing/2014/main" id="{2BCD8825-F930-49FC-A46E-AB18C476586C}"/>
                </a:ext>
              </a:extLst>
            </p:cNvPr>
            <p:cNvGrpSpPr/>
            <p:nvPr/>
          </p:nvGrpSpPr>
          <p:grpSpPr>
            <a:xfrm>
              <a:off x="5178938" y="1021879"/>
              <a:ext cx="675610" cy="90419"/>
              <a:chOff x="30317" y="482248"/>
              <a:chExt cx="581527" cy="70447"/>
            </a:xfrm>
          </p:grpSpPr>
          <p:sp>
            <p:nvSpPr>
              <p:cNvPr id="218" name="四角形: 角を丸くする 492">
                <a:extLst>
                  <a:ext uri="{FF2B5EF4-FFF2-40B4-BE49-F238E27FC236}">
                    <a16:creationId xmlns:a16="http://schemas.microsoft.com/office/drawing/2014/main" id="{67767455-1B8D-4803-A0BF-09AC07EBA95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9" name="四角形: 角を丸くする 493">
                <a:extLst>
                  <a:ext uri="{FF2B5EF4-FFF2-40B4-BE49-F238E27FC236}">
                    <a16:creationId xmlns:a16="http://schemas.microsoft.com/office/drawing/2014/main" id="{BC14DABC-B215-4A59-A394-740E271CBD9C}"/>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3" name="正方形/長方形 172">
              <a:extLst>
                <a:ext uri="{FF2B5EF4-FFF2-40B4-BE49-F238E27FC236}">
                  <a16:creationId xmlns:a16="http://schemas.microsoft.com/office/drawing/2014/main" id="{C717FCCD-1D04-45C7-9CD9-3ED3531CBACC}"/>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74" name="正方形/長方形 173">
              <a:extLst>
                <a:ext uri="{FF2B5EF4-FFF2-40B4-BE49-F238E27FC236}">
                  <a16:creationId xmlns:a16="http://schemas.microsoft.com/office/drawing/2014/main" id="{66CF171C-0E43-424A-BDEA-0CF235C80A3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75" name="四角形: 角を丸くする 494">
              <a:extLst>
                <a:ext uri="{FF2B5EF4-FFF2-40B4-BE49-F238E27FC236}">
                  <a16:creationId xmlns:a16="http://schemas.microsoft.com/office/drawing/2014/main" id="{288ECEFC-542A-4ECC-B3F6-5D318F6DC3A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76" name="正方形/長方形 175">
              <a:extLst>
                <a:ext uri="{FF2B5EF4-FFF2-40B4-BE49-F238E27FC236}">
                  <a16:creationId xmlns:a16="http://schemas.microsoft.com/office/drawing/2014/main" id="{9E53A2E1-7B10-4C16-BFEE-4A32D5504B7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テキスト ボックス 496">
              <a:extLst>
                <a:ext uri="{FF2B5EF4-FFF2-40B4-BE49-F238E27FC236}">
                  <a16:creationId xmlns:a16="http://schemas.microsoft.com/office/drawing/2014/main" id="{1D7E6D44-0A2C-404C-89E4-99F6D001E523}"/>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78" name="グループ化 177">
              <a:extLst>
                <a:ext uri="{FF2B5EF4-FFF2-40B4-BE49-F238E27FC236}">
                  <a16:creationId xmlns:a16="http://schemas.microsoft.com/office/drawing/2014/main" id="{6A978212-C0FD-4CF4-95C2-4A32EB1AF389}"/>
                </a:ext>
              </a:extLst>
            </p:cNvPr>
            <p:cNvGrpSpPr/>
            <p:nvPr/>
          </p:nvGrpSpPr>
          <p:grpSpPr>
            <a:xfrm>
              <a:off x="6526890" y="2136509"/>
              <a:ext cx="1611809" cy="435279"/>
              <a:chOff x="1063079" y="1311188"/>
              <a:chExt cx="1219026" cy="329777"/>
            </a:xfrm>
          </p:grpSpPr>
          <p:sp>
            <p:nvSpPr>
              <p:cNvPr id="210" name="テキスト ボックス 498">
                <a:extLst>
                  <a:ext uri="{FF2B5EF4-FFF2-40B4-BE49-F238E27FC236}">
                    <a16:creationId xmlns:a16="http://schemas.microsoft.com/office/drawing/2014/main" id="{91E2693A-3EEA-4696-97BB-7353C61A2BB5}"/>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211" name="テキスト ボックス 499">
                <a:extLst>
                  <a:ext uri="{FF2B5EF4-FFF2-40B4-BE49-F238E27FC236}">
                    <a16:creationId xmlns:a16="http://schemas.microsoft.com/office/drawing/2014/main" id="{7AB71555-4BAA-4EF7-9C7F-8EB3D1B74A4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12" name="テキスト ボックス 500">
                <a:extLst>
                  <a:ext uri="{FF2B5EF4-FFF2-40B4-BE49-F238E27FC236}">
                    <a16:creationId xmlns:a16="http://schemas.microsoft.com/office/drawing/2014/main" id="{6D7E20AF-DDF9-4023-9C9D-A13FE4CC2BD0}"/>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213" name="図 212">
                <a:extLst>
                  <a:ext uri="{FF2B5EF4-FFF2-40B4-BE49-F238E27FC236}">
                    <a16:creationId xmlns:a16="http://schemas.microsoft.com/office/drawing/2014/main" id="{B2D651B0-CFF0-4BF3-83DB-8664274CB324}"/>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214" name="図 213">
                <a:extLst>
                  <a:ext uri="{FF2B5EF4-FFF2-40B4-BE49-F238E27FC236}">
                    <a16:creationId xmlns:a16="http://schemas.microsoft.com/office/drawing/2014/main" id="{8B59B6C4-8D88-4F9B-8231-E316277DA0B9}"/>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215" name="図 214">
                <a:extLst>
                  <a:ext uri="{FF2B5EF4-FFF2-40B4-BE49-F238E27FC236}">
                    <a16:creationId xmlns:a16="http://schemas.microsoft.com/office/drawing/2014/main" id="{7D2248F4-997A-4B85-AC91-2E10539BEABA}"/>
                  </a:ext>
                </a:extLst>
              </p:cNvPr>
              <p:cNvPicPr>
                <a:picLocks noChangeAspect="1"/>
              </p:cNvPicPr>
              <p:nvPr/>
            </p:nvPicPr>
            <p:blipFill>
              <a:blip r:embed="rId4"/>
              <a:stretch>
                <a:fillRect/>
              </a:stretch>
            </p:blipFill>
            <p:spPr>
              <a:xfrm>
                <a:off x="1063079" y="1481539"/>
                <a:ext cx="139697" cy="145462"/>
              </a:xfrm>
              <a:prstGeom prst="rect">
                <a:avLst/>
              </a:prstGeom>
            </p:spPr>
          </p:pic>
          <p:sp>
            <p:nvSpPr>
              <p:cNvPr id="216" name="テキスト ボックス 511">
                <a:extLst>
                  <a:ext uri="{FF2B5EF4-FFF2-40B4-BE49-F238E27FC236}">
                    <a16:creationId xmlns:a16="http://schemas.microsoft.com/office/drawing/2014/main" id="{A99CFDAB-C7A9-470D-B2E8-956C2F7F64D4}"/>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217" name="図 216">
                <a:extLst>
                  <a:ext uri="{FF2B5EF4-FFF2-40B4-BE49-F238E27FC236}">
                    <a16:creationId xmlns:a16="http://schemas.microsoft.com/office/drawing/2014/main" id="{4EA68996-C948-4079-9024-5EA79DB57435}"/>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79" name="正方形/長方形 178">
              <a:extLst>
                <a:ext uri="{FF2B5EF4-FFF2-40B4-BE49-F238E27FC236}">
                  <a16:creationId xmlns:a16="http://schemas.microsoft.com/office/drawing/2014/main" id="{C139B5D0-9202-4F3E-946F-0CC8143FBB3F}"/>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DED679D7-D965-40D9-9A0D-D2F110BB1C8E}"/>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502C64A9-5F84-4CDB-88FA-DBE73E2B1546}"/>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185" name="図 184">
              <a:extLst>
                <a:ext uri="{FF2B5EF4-FFF2-40B4-BE49-F238E27FC236}">
                  <a16:creationId xmlns:a16="http://schemas.microsoft.com/office/drawing/2014/main" id="{439B3F4A-B820-4664-A4FF-DB49AC612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86" name="楕円 421">
              <a:extLst>
                <a:ext uri="{FF2B5EF4-FFF2-40B4-BE49-F238E27FC236}">
                  <a16:creationId xmlns:a16="http://schemas.microsoft.com/office/drawing/2014/main" id="{F0219D01-15F6-455A-9137-2E8D6D97CF0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87" name="楕円 421">
              <a:extLst>
                <a:ext uri="{FF2B5EF4-FFF2-40B4-BE49-F238E27FC236}">
                  <a16:creationId xmlns:a16="http://schemas.microsoft.com/office/drawing/2014/main" id="{6B92F232-5C7E-4018-B178-4D7CF7871C3A}"/>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98" name="正方形/長方形 197">
              <a:extLst>
                <a:ext uri="{FF2B5EF4-FFF2-40B4-BE49-F238E27FC236}">
                  <a16:creationId xmlns:a16="http://schemas.microsoft.com/office/drawing/2014/main" id="{CEDFAA2D-69EA-4F51-93E2-64EFA533E11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99" name="正方形/長方形 198">
              <a:extLst>
                <a:ext uri="{FF2B5EF4-FFF2-40B4-BE49-F238E27FC236}">
                  <a16:creationId xmlns:a16="http://schemas.microsoft.com/office/drawing/2014/main" id="{E0541D70-DBE8-459E-9DD1-2076D3EC2F89}"/>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01" name="テキスト ボックス 514">
              <a:extLst>
                <a:ext uri="{FF2B5EF4-FFF2-40B4-BE49-F238E27FC236}">
                  <a16:creationId xmlns:a16="http://schemas.microsoft.com/office/drawing/2014/main" id="{594342C9-F741-4F0A-AC96-031259121CDA}"/>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2" name="テキスト ボックス 514">
              <a:extLst>
                <a:ext uri="{FF2B5EF4-FFF2-40B4-BE49-F238E27FC236}">
                  <a16:creationId xmlns:a16="http://schemas.microsoft.com/office/drawing/2014/main" id="{2DF5A6B4-BC11-4471-8F1E-38448EAD300F}"/>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203" name="楕円 515">
              <a:extLst>
                <a:ext uri="{FF2B5EF4-FFF2-40B4-BE49-F238E27FC236}">
                  <a16:creationId xmlns:a16="http://schemas.microsoft.com/office/drawing/2014/main" id="{F113CFD8-675B-4B6C-B1E1-3A7DA04C83A3}"/>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204" name="楕円 516">
              <a:extLst>
                <a:ext uri="{FF2B5EF4-FFF2-40B4-BE49-F238E27FC236}">
                  <a16:creationId xmlns:a16="http://schemas.microsoft.com/office/drawing/2014/main" id="{2915B8BF-8695-48CD-9D87-E6043C9B368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205" name="テキスト ボックス 517">
              <a:extLst>
                <a:ext uri="{FF2B5EF4-FFF2-40B4-BE49-F238E27FC236}">
                  <a16:creationId xmlns:a16="http://schemas.microsoft.com/office/drawing/2014/main" id="{29976659-8B8E-44B7-BBE9-FCB11967534F}"/>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6" name="楕円 516">
              <a:extLst>
                <a:ext uri="{FF2B5EF4-FFF2-40B4-BE49-F238E27FC236}">
                  <a16:creationId xmlns:a16="http://schemas.microsoft.com/office/drawing/2014/main" id="{94B3749C-6211-4DF2-AFD3-C95FE1330DC8}"/>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207" name="テキスト ボックス 517">
              <a:extLst>
                <a:ext uri="{FF2B5EF4-FFF2-40B4-BE49-F238E27FC236}">
                  <a16:creationId xmlns:a16="http://schemas.microsoft.com/office/drawing/2014/main" id="{240C482B-E1C1-46EB-828B-315DDF7C5DF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8" name="テキスト ボックス 517">
              <a:extLst>
                <a:ext uri="{FF2B5EF4-FFF2-40B4-BE49-F238E27FC236}">
                  <a16:creationId xmlns:a16="http://schemas.microsoft.com/office/drawing/2014/main" id="{1191BE38-ABF8-445C-AA15-0E363D3E7196}"/>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20" name="正方形/長方形 219">
              <a:extLst>
                <a:ext uri="{FF2B5EF4-FFF2-40B4-BE49-F238E27FC236}">
                  <a16:creationId xmlns:a16="http://schemas.microsoft.com/office/drawing/2014/main" id="{7E08F868-DEDA-4C76-A62E-EF5A5E22D4F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強化</a:t>
              </a:r>
              <a:r>
                <a:rPr kumimoji="1" lang="en-US" altLang="ja-JP" sz="1400">
                  <a:ea typeface="メイリオ"/>
                </a:rPr>
                <a:t>TR</a:t>
              </a:r>
              <a:r>
                <a:rPr kumimoji="1" lang="ja-JP" altLang="en-US" sz="1400">
                  <a:ea typeface="メイリオ"/>
                </a:rPr>
                <a:t>カード選択</a:t>
              </a:r>
            </a:p>
          </p:txBody>
        </p:sp>
        <p:sp>
          <p:nvSpPr>
            <p:cNvPr id="7" name="正方形/長方形 6">
              <a:extLst>
                <a:ext uri="{FF2B5EF4-FFF2-40B4-BE49-F238E27FC236}">
                  <a16:creationId xmlns:a16="http://schemas.microsoft.com/office/drawing/2014/main" id="{2C6C226C-54E3-4146-8286-6F23D54B198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四角形: 角を丸くする 323">
              <a:extLst>
                <a:ext uri="{FF2B5EF4-FFF2-40B4-BE49-F238E27FC236}">
                  <a16:creationId xmlns:a16="http://schemas.microsoft.com/office/drawing/2014/main" id="{A3B08583-5180-4737-A650-6C0F5B7E07E1}"/>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0" name="四角形: 角を丸くする 323">
              <a:extLst>
                <a:ext uri="{FF2B5EF4-FFF2-40B4-BE49-F238E27FC236}">
                  <a16:creationId xmlns:a16="http://schemas.microsoft.com/office/drawing/2014/main" id="{90B528B6-5618-467F-9C11-BF074F00C0FC}"/>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1" name="四角形: 角を丸くする 323">
              <a:extLst>
                <a:ext uri="{FF2B5EF4-FFF2-40B4-BE49-F238E27FC236}">
                  <a16:creationId xmlns:a16="http://schemas.microsoft.com/office/drawing/2014/main" id="{353CEFA3-0667-4D26-BF03-CF9F559F67EC}"/>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2" name="四角形: 角を丸くする 323">
              <a:extLst>
                <a:ext uri="{FF2B5EF4-FFF2-40B4-BE49-F238E27FC236}">
                  <a16:creationId xmlns:a16="http://schemas.microsoft.com/office/drawing/2014/main" id="{2D5735AF-8E44-4FDB-BFED-135EB2A2AE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3" name="四角形: 角を丸くする 323">
              <a:extLst>
                <a:ext uri="{FF2B5EF4-FFF2-40B4-BE49-F238E27FC236}">
                  <a16:creationId xmlns:a16="http://schemas.microsoft.com/office/drawing/2014/main" id="{CBBF91D8-2945-4B96-AF4E-F4C338CE788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4" name="四角形: 角を丸くする 323">
              <a:extLst>
                <a:ext uri="{FF2B5EF4-FFF2-40B4-BE49-F238E27FC236}">
                  <a16:creationId xmlns:a16="http://schemas.microsoft.com/office/drawing/2014/main" id="{EB2DA0BD-BB79-45F8-AF6A-260F13785E50}"/>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5" name="四角形: 角を丸くする 323">
              <a:extLst>
                <a:ext uri="{FF2B5EF4-FFF2-40B4-BE49-F238E27FC236}">
                  <a16:creationId xmlns:a16="http://schemas.microsoft.com/office/drawing/2014/main" id="{17CD9AC9-0263-4FBE-BCA0-1DFFA756666B}"/>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6" name="四角形: 角を丸くする 323">
              <a:extLst>
                <a:ext uri="{FF2B5EF4-FFF2-40B4-BE49-F238E27FC236}">
                  <a16:creationId xmlns:a16="http://schemas.microsoft.com/office/drawing/2014/main" id="{7AFB7B1C-1674-43D4-8931-EDF1859B016D}"/>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7" name="四角形: 角を丸くする 323">
              <a:extLst>
                <a:ext uri="{FF2B5EF4-FFF2-40B4-BE49-F238E27FC236}">
                  <a16:creationId xmlns:a16="http://schemas.microsoft.com/office/drawing/2014/main" id="{487F6463-6277-4A4B-9C59-A4C504AE296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8" name="四角形: 角を丸くする 323">
              <a:extLst>
                <a:ext uri="{FF2B5EF4-FFF2-40B4-BE49-F238E27FC236}">
                  <a16:creationId xmlns:a16="http://schemas.microsoft.com/office/drawing/2014/main" id="{DCD8F98E-9FE5-4F6E-B497-C41D313B052B}"/>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9" name="四角形: 角を丸くする 323">
              <a:extLst>
                <a:ext uri="{FF2B5EF4-FFF2-40B4-BE49-F238E27FC236}">
                  <a16:creationId xmlns:a16="http://schemas.microsoft.com/office/drawing/2014/main" id="{0E32E25C-1668-449C-9428-BB596EB4D054}"/>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0" name="四角形: 角を丸くする 323">
              <a:extLst>
                <a:ext uri="{FF2B5EF4-FFF2-40B4-BE49-F238E27FC236}">
                  <a16:creationId xmlns:a16="http://schemas.microsoft.com/office/drawing/2014/main" id="{72A89427-1A3C-43D2-9A2E-D25FF168BC8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1" name="四角形: 角を丸くする 323">
              <a:extLst>
                <a:ext uri="{FF2B5EF4-FFF2-40B4-BE49-F238E27FC236}">
                  <a16:creationId xmlns:a16="http://schemas.microsoft.com/office/drawing/2014/main" id="{F7A95B3E-D3C5-4FD6-B54C-B4003AF2B59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2" name="四角形: 角を丸くする 323">
              <a:extLst>
                <a:ext uri="{FF2B5EF4-FFF2-40B4-BE49-F238E27FC236}">
                  <a16:creationId xmlns:a16="http://schemas.microsoft.com/office/drawing/2014/main" id="{CEF12A20-181F-434E-BC88-3B5683C0945C}"/>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5" name="テキスト ボックス 324">
              <a:extLst>
                <a:ext uri="{FF2B5EF4-FFF2-40B4-BE49-F238E27FC236}">
                  <a16:creationId xmlns:a16="http://schemas.microsoft.com/office/drawing/2014/main" id="{96C9DEFE-6C7D-42D2-9CE2-758AC7E7A799}"/>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328" name="図 327" descr="座る, テーブル, ケーキ, ホワイト が含まれている画像&#10;&#10;自動的に生成された説明">
              <a:extLst>
                <a:ext uri="{FF2B5EF4-FFF2-40B4-BE49-F238E27FC236}">
                  <a16:creationId xmlns:a16="http://schemas.microsoft.com/office/drawing/2014/main" id="{2D76EAAB-6B2F-4008-8350-E2B3D66A0C6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36" name="正方形/長方形 335">
              <a:extLst>
                <a:ext uri="{FF2B5EF4-FFF2-40B4-BE49-F238E27FC236}">
                  <a16:creationId xmlns:a16="http://schemas.microsoft.com/office/drawing/2014/main" id="{9E76BCA6-B588-433B-BCDC-A353571F22DD}"/>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37" name="ブローチ 336">
              <a:extLst>
                <a:ext uri="{FF2B5EF4-FFF2-40B4-BE49-F238E27FC236}">
                  <a16:creationId xmlns:a16="http://schemas.microsoft.com/office/drawing/2014/main" id="{6B53872C-0A5C-4C3B-9E99-0D9FD9CD5CF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49" name="図 348" descr="座る, テーブル, ケーキ, ホワイト が含まれている画像&#10;&#10;自動的に生成された説明">
              <a:extLst>
                <a:ext uri="{FF2B5EF4-FFF2-40B4-BE49-F238E27FC236}">
                  <a16:creationId xmlns:a16="http://schemas.microsoft.com/office/drawing/2014/main" id="{1BDE5C67-C521-4A49-90E9-E32D774D220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355" name="正方形/長方形 354">
              <a:extLst>
                <a:ext uri="{FF2B5EF4-FFF2-40B4-BE49-F238E27FC236}">
                  <a16:creationId xmlns:a16="http://schemas.microsoft.com/office/drawing/2014/main" id="{012AD1BD-4E9E-4F15-9BCA-D12ADA594C50}"/>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57" name="ブローチ 356">
              <a:extLst>
                <a:ext uri="{FF2B5EF4-FFF2-40B4-BE49-F238E27FC236}">
                  <a16:creationId xmlns:a16="http://schemas.microsoft.com/office/drawing/2014/main" id="{BEC6DEC8-3817-4083-9C17-DF1587D5BE92}"/>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59" name="図 358" descr="座る, テーブル, ケーキ, ホワイト が含まれている画像&#10;&#10;自動的に生成された説明">
              <a:extLst>
                <a:ext uri="{FF2B5EF4-FFF2-40B4-BE49-F238E27FC236}">
                  <a16:creationId xmlns:a16="http://schemas.microsoft.com/office/drawing/2014/main" id="{BA49274D-9D15-455F-8280-66AF1A96FD0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365" name="正方形/長方形 364">
              <a:extLst>
                <a:ext uri="{FF2B5EF4-FFF2-40B4-BE49-F238E27FC236}">
                  <a16:creationId xmlns:a16="http://schemas.microsoft.com/office/drawing/2014/main" id="{0394A240-AE13-45C9-88D0-241F737D42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66" name="テキスト ボックス 365">
              <a:extLst>
                <a:ext uri="{FF2B5EF4-FFF2-40B4-BE49-F238E27FC236}">
                  <a16:creationId xmlns:a16="http://schemas.microsoft.com/office/drawing/2014/main" id="{F92B7C26-D93D-4520-8456-76C02A9DAE8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367" name="ブローチ 366">
              <a:extLst>
                <a:ext uri="{FF2B5EF4-FFF2-40B4-BE49-F238E27FC236}">
                  <a16:creationId xmlns:a16="http://schemas.microsoft.com/office/drawing/2014/main" id="{12E8DC05-B32F-47A2-9285-A56AF1D2D51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69" name="図 368" descr="座る, テーブル, ケーキ, ホワイト が含まれている画像&#10;&#10;自動的に生成された説明">
              <a:extLst>
                <a:ext uri="{FF2B5EF4-FFF2-40B4-BE49-F238E27FC236}">
                  <a16:creationId xmlns:a16="http://schemas.microsoft.com/office/drawing/2014/main" id="{F1275FC9-9AB7-49DE-9B44-61D5B6ACC4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375" name="正方形/長方形 374">
              <a:extLst>
                <a:ext uri="{FF2B5EF4-FFF2-40B4-BE49-F238E27FC236}">
                  <a16:creationId xmlns:a16="http://schemas.microsoft.com/office/drawing/2014/main" id="{44E5793B-3F40-4C9A-94FE-9B0EB5C6A6AF}"/>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76" name="テキスト ボックス 375">
              <a:extLst>
                <a:ext uri="{FF2B5EF4-FFF2-40B4-BE49-F238E27FC236}">
                  <a16:creationId xmlns:a16="http://schemas.microsoft.com/office/drawing/2014/main" id="{552CB5E2-DE0D-4AF8-ABDB-C994DB59BB42}"/>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77" name="ブローチ 376">
              <a:extLst>
                <a:ext uri="{FF2B5EF4-FFF2-40B4-BE49-F238E27FC236}">
                  <a16:creationId xmlns:a16="http://schemas.microsoft.com/office/drawing/2014/main" id="{5321D8AC-5DE3-43AB-B058-71F4C668E4EC}"/>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80" name="図 379" descr="座る, テーブル, ケーキ, ホワイト が含まれている画像&#10;&#10;自動的に生成された説明">
              <a:extLst>
                <a:ext uri="{FF2B5EF4-FFF2-40B4-BE49-F238E27FC236}">
                  <a16:creationId xmlns:a16="http://schemas.microsoft.com/office/drawing/2014/main" id="{DC72AE49-ACB0-43EB-900B-87BA0616B29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386" name="正方形/長方形 385">
              <a:extLst>
                <a:ext uri="{FF2B5EF4-FFF2-40B4-BE49-F238E27FC236}">
                  <a16:creationId xmlns:a16="http://schemas.microsoft.com/office/drawing/2014/main" id="{A7AE6D03-2178-4FFE-9FE1-11C7F1B5EA36}"/>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8" name="ブローチ 387">
              <a:extLst>
                <a:ext uri="{FF2B5EF4-FFF2-40B4-BE49-F238E27FC236}">
                  <a16:creationId xmlns:a16="http://schemas.microsoft.com/office/drawing/2014/main" id="{A9B22D6E-9142-4FE4-9B3A-5C9B23A2D9FD}"/>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90" name="図 389" descr="座る, テーブル, ケーキ, ホワイト が含まれている画像&#10;&#10;自動的に生成された説明">
              <a:extLst>
                <a:ext uri="{FF2B5EF4-FFF2-40B4-BE49-F238E27FC236}">
                  <a16:creationId xmlns:a16="http://schemas.microsoft.com/office/drawing/2014/main" id="{421E6A04-2765-4202-A0DA-471F8A60E5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396" name="正方形/長方形 395">
              <a:extLst>
                <a:ext uri="{FF2B5EF4-FFF2-40B4-BE49-F238E27FC236}">
                  <a16:creationId xmlns:a16="http://schemas.microsoft.com/office/drawing/2014/main" id="{D217DB55-F47B-4481-B2DD-8C84ED76BE5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8" name="ブローチ 397">
              <a:extLst>
                <a:ext uri="{FF2B5EF4-FFF2-40B4-BE49-F238E27FC236}">
                  <a16:creationId xmlns:a16="http://schemas.microsoft.com/office/drawing/2014/main" id="{13FD5EF6-1BDC-4F32-B542-9D317C128F19}"/>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00" name="図 399" descr="座る, テーブル, ケーキ, ホワイト が含まれている画像&#10;&#10;自動的に生成された説明">
              <a:extLst>
                <a:ext uri="{FF2B5EF4-FFF2-40B4-BE49-F238E27FC236}">
                  <a16:creationId xmlns:a16="http://schemas.microsoft.com/office/drawing/2014/main" id="{DD408754-BC07-4046-98F0-D87EEE90898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78" name="図 477" descr="座る, テーブル, ケーキ, ホワイト が含まれている画像&#10;&#10;自動的に生成された説明">
              <a:extLst>
                <a:ext uri="{FF2B5EF4-FFF2-40B4-BE49-F238E27FC236}">
                  <a16:creationId xmlns:a16="http://schemas.microsoft.com/office/drawing/2014/main" id="{9ABFEA6F-2B63-499F-8789-7F6E31425B4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79" name="図 478" descr="座る, テーブル, ケーキ, ホワイト が含まれている画像&#10;&#10;自動的に生成された説明">
              <a:extLst>
                <a:ext uri="{FF2B5EF4-FFF2-40B4-BE49-F238E27FC236}">
                  <a16:creationId xmlns:a16="http://schemas.microsoft.com/office/drawing/2014/main" id="{9CF9671C-4B32-4C0A-8FD0-AB5EC7E26FB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80" name="図 479" descr="座る, テーブル, ケーキ, ホワイト が含まれている画像&#10;&#10;自動的に生成された説明">
              <a:extLst>
                <a:ext uri="{FF2B5EF4-FFF2-40B4-BE49-F238E27FC236}">
                  <a16:creationId xmlns:a16="http://schemas.microsoft.com/office/drawing/2014/main" id="{29C1F77F-66E5-48BF-95DD-5FAFAE82ED7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06" name="正方形/長方形 405">
              <a:extLst>
                <a:ext uri="{FF2B5EF4-FFF2-40B4-BE49-F238E27FC236}">
                  <a16:creationId xmlns:a16="http://schemas.microsoft.com/office/drawing/2014/main" id="{6677921F-0EE9-44CB-9D22-6FD79F7E60F0}"/>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08" name="ブローチ 407">
              <a:extLst>
                <a:ext uri="{FF2B5EF4-FFF2-40B4-BE49-F238E27FC236}">
                  <a16:creationId xmlns:a16="http://schemas.microsoft.com/office/drawing/2014/main" id="{59373350-E8C2-4F48-9884-E7A4DBC4165C}"/>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E02BA7E9-A5F5-4DE0-A1B1-4A3B0F5D57C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16" name="正方形/長方形 415">
              <a:extLst>
                <a:ext uri="{FF2B5EF4-FFF2-40B4-BE49-F238E27FC236}">
                  <a16:creationId xmlns:a16="http://schemas.microsoft.com/office/drawing/2014/main" id="{8B6E8F0E-0E0F-47CC-9671-69C69433743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18" name="ブローチ 417">
              <a:extLst>
                <a:ext uri="{FF2B5EF4-FFF2-40B4-BE49-F238E27FC236}">
                  <a16:creationId xmlns:a16="http://schemas.microsoft.com/office/drawing/2014/main" id="{2FE93727-C0F4-4AA1-AC31-F39A615CCF4C}"/>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20" name="図 419" descr="座る, テーブル, ケーキ, ホワイト が含まれている画像&#10;&#10;自動的に生成された説明">
              <a:extLst>
                <a:ext uri="{FF2B5EF4-FFF2-40B4-BE49-F238E27FC236}">
                  <a16:creationId xmlns:a16="http://schemas.microsoft.com/office/drawing/2014/main" id="{57C7AE6A-B0B9-4890-B060-84BFD6A01C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EFB34A99-A546-43CA-9AB7-DFE05AF39FB2}"/>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28" name="ブローチ 427">
              <a:extLst>
                <a:ext uri="{FF2B5EF4-FFF2-40B4-BE49-F238E27FC236}">
                  <a16:creationId xmlns:a16="http://schemas.microsoft.com/office/drawing/2014/main" id="{A2B7FB02-EAA3-43B2-98FA-B34B5DE7B1E9}"/>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F6BD7ACF-CF5F-41DF-B2F0-CD23C4596D5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42" name="ブローチ 441">
              <a:extLst>
                <a:ext uri="{FF2B5EF4-FFF2-40B4-BE49-F238E27FC236}">
                  <a16:creationId xmlns:a16="http://schemas.microsoft.com/office/drawing/2014/main" id="{335BA54C-D99F-492C-8CBB-0FBF3980EBA1}"/>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1" name="ブローチ 450">
              <a:extLst>
                <a:ext uri="{FF2B5EF4-FFF2-40B4-BE49-F238E27FC236}">
                  <a16:creationId xmlns:a16="http://schemas.microsoft.com/office/drawing/2014/main" id="{F52CEC2A-C0C7-48B5-96A2-151556951770}"/>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9" name="ブローチ 458">
              <a:extLst>
                <a:ext uri="{FF2B5EF4-FFF2-40B4-BE49-F238E27FC236}">
                  <a16:creationId xmlns:a16="http://schemas.microsoft.com/office/drawing/2014/main" id="{3FB52EA8-8A96-43F9-B30A-56A3DA9518D1}"/>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7" name="ブローチ 466">
              <a:extLst>
                <a:ext uri="{FF2B5EF4-FFF2-40B4-BE49-F238E27FC236}">
                  <a16:creationId xmlns:a16="http://schemas.microsoft.com/office/drawing/2014/main" id="{6949FBAB-2EE0-45A7-B750-AE34662ADB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9" name="テキスト ボックス 468">
              <a:extLst>
                <a:ext uri="{FF2B5EF4-FFF2-40B4-BE49-F238E27FC236}">
                  <a16:creationId xmlns:a16="http://schemas.microsoft.com/office/drawing/2014/main" id="{62AF7410-C6D9-44B7-BEFD-1C5EB77B3EB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481" name="図 480" descr="座る, テーブル, ケーキ, ホワイト が含まれている画像&#10;&#10;自動的に生成された説明">
              <a:extLst>
                <a:ext uri="{FF2B5EF4-FFF2-40B4-BE49-F238E27FC236}">
                  <a16:creationId xmlns:a16="http://schemas.microsoft.com/office/drawing/2014/main" id="{15649341-890D-4CFF-BF07-5BC453A1AA7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76" name="ブローチ 475">
              <a:extLst>
                <a:ext uri="{FF2B5EF4-FFF2-40B4-BE49-F238E27FC236}">
                  <a16:creationId xmlns:a16="http://schemas.microsoft.com/office/drawing/2014/main" id="{BBCB8D5C-4527-45A5-B3C4-FEDE1E8E8D0B}"/>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1" name="テキスト ボックス 490">
              <a:extLst>
                <a:ext uri="{FF2B5EF4-FFF2-40B4-BE49-F238E27FC236}">
                  <a16:creationId xmlns:a16="http://schemas.microsoft.com/office/drawing/2014/main" id="{6ACF1373-DAEC-4404-9437-BF8A02575057}"/>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66" name="正方形/長方形 165">
              <a:extLst>
                <a:ext uri="{FF2B5EF4-FFF2-40B4-BE49-F238E27FC236}">
                  <a16:creationId xmlns:a16="http://schemas.microsoft.com/office/drawing/2014/main" id="{E0B66A8D-4B3C-4379-A256-5E4437A8AE01}"/>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96" name="テキスト ボックス 495">
              <a:extLst>
                <a:ext uri="{FF2B5EF4-FFF2-40B4-BE49-F238E27FC236}">
                  <a16:creationId xmlns:a16="http://schemas.microsoft.com/office/drawing/2014/main" id="{8185B594-3ED2-4E26-BFC9-D7FE139EF28C}"/>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529" name="グループ化 528">
              <a:extLst>
                <a:ext uri="{FF2B5EF4-FFF2-40B4-BE49-F238E27FC236}">
                  <a16:creationId xmlns:a16="http://schemas.microsoft.com/office/drawing/2014/main" id="{C1D94BDC-60A9-47C7-97A3-60253940A0D8}"/>
                </a:ext>
              </a:extLst>
            </p:cNvPr>
            <p:cNvGrpSpPr/>
            <p:nvPr/>
          </p:nvGrpSpPr>
          <p:grpSpPr>
            <a:xfrm>
              <a:off x="5753695" y="5016625"/>
              <a:ext cx="45719" cy="259642"/>
              <a:chOff x="5753695" y="5016625"/>
              <a:chExt cx="45719" cy="259642"/>
            </a:xfrm>
          </p:grpSpPr>
          <p:sp>
            <p:nvSpPr>
              <p:cNvPr id="361" name="楕円 360">
                <a:extLst>
                  <a:ext uri="{FF2B5EF4-FFF2-40B4-BE49-F238E27FC236}">
                    <a16:creationId xmlns:a16="http://schemas.microsoft.com/office/drawing/2014/main" id="{A89B4DC6-DB1F-4422-8B25-76C0B39E51A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2" name="楕円 361">
                <a:extLst>
                  <a:ext uri="{FF2B5EF4-FFF2-40B4-BE49-F238E27FC236}">
                    <a16:creationId xmlns:a16="http://schemas.microsoft.com/office/drawing/2014/main" id="{FBB17658-1F81-4DCD-9059-DE0665BEB366}"/>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3" name="楕円 362">
                <a:extLst>
                  <a:ext uri="{FF2B5EF4-FFF2-40B4-BE49-F238E27FC236}">
                    <a16:creationId xmlns:a16="http://schemas.microsoft.com/office/drawing/2014/main" id="{012E17E3-0DA8-41B7-8624-F8E14E5B4841}"/>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4" name="楕円 363">
                <a:extLst>
                  <a:ext uri="{FF2B5EF4-FFF2-40B4-BE49-F238E27FC236}">
                    <a16:creationId xmlns:a16="http://schemas.microsoft.com/office/drawing/2014/main" id="{42EAC3B6-3FD7-4907-B47A-DF00F482A92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7" name="楕円 496">
                <a:extLst>
                  <a:ext uri="{FF2B5EF4-FFF2-40B4-BE49-F238E27FC236}">
                    <a16:creationId xmlns:a16="http://schemas.microsoft.com/office/drawing/2014/main" id="{C30C8823-05D9-4384-9828-450B04E8635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3" name="グループ化 502">
              <a:extLst>
                <a:ext uri="{FF2B5EF4-FFF2-40B4-BE49-F238E27FC236}">
                  <a16:creationId xmlns:a16="http://schemas.microsoft.com/office/drawing/2014/main" id="{BFF11EB3-B1C3-4079-9D81-C832AB9634FD}"/>
                </a:ext>
              </a:extLst>
            </p:cNvPr>
            <p:cNvGrpSpPr/>
            <p:nvPr/>
          </p:nvGrpSpPr>
          <p:grpSpPr>
            <a:xfrm>
              <a:off x="6346602" y="5024880"/>
              <a:ext cx="45719" cy="259642"/>
              <a:chOff x="5906095" y="5169025"/>
              <a:chExt cx="45719" cy="259642"/>
            </a:xfrm>
          </p:grpSpPr>
          <p:sp>
            <p:nvSpPr>
              <p:cNvPr id="498" name="楕円 497">
                <a:extLst>
                  <a:ext uri="{FF2B5EF4-FFF2-40B4-BE49-F238E27FC236}">
                    <a16:creationId xmlns:a16="http://schemas.microsoft.com/office/drawing/2014/main" id="{F17BF737-D37E-4D78-8106-2695B81D035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9" name="楕円 498">
                <a:extLst>
                  <a:ext uri="{FF2B5EF4-FFF2-40B4-BE49-F238E27FC236}">
                    <a16:creationId xmlns:a16="http://schemas.microsoft.com/office/drawing/2014/main" id="{9A852590-B9A2-4039-940A-6CBECD82CA5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0" name="楕円 499">
                <a:extLst>
                  <a:ext uri="{FF2B5EF4-FFF2-40B4-BE49-F238E27FC236}">
                    <a16:creationId xmlns:a16="http://schemas.microsoft.com/office/drawing/2014/main" id="{C2648732-2B22-4C50-B5F6-C653AB19120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1" name="楕円 500">
                <a:extLst>
                  <a:ext uri="{FF2B5EF4-FFF2-40B4-BE49-F238E27FC236}">
                    <a16:creationId xmlns:a16="http://schemas.microsoft.com/office/drawing/2014/main" id="{37D7B2BF-ED5D-4BEF-AD18-E5371226E35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2" name="楕円 501">
                <a:extLst>
                  <a:ext uri="{FF2B5EF4-FFF2-40B4-BE49-F238E27FC236}">
                    <a16:creationId xmlns:a16="http://schemas.microsoft.com/office/drawing/2014/main" id="{13EE25EB-877F-4BBD-A267-0BF7AC2DE7B6}"/>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4" name="グループ化 503">
              <a:extLst>
                <a:ext uri="{FF2B5EF4-FFF2-40B4-BE49-F238E27FC236}">
                  <a16:creationId xmlns:a16="http://schemas.microsoft.com/office/drawing/2014/main" id="{69920C58-F4DE-4657-9AA9-00844AB6F729}"/>
                </a:ext>
              </a:extLst>
            </p:cNvPr>
            <p:cNvGrpSpPr/>
            <p:nvPr/>
          </p:nvGrpSpPr>
          <p:grpSpPr>
            <a:xfrm>
              <a:off x="6955636" y="5021417"/>
              <a:ext cx="45719" cy="259642"/>
              <a:chOff x="5906095" y="5169025"/>
              <a:chExt cx="45719" cy="259642"/>
            </a:xfrm>
          </p:grpSpPr>
          <p:sp>
            <p:nvSpPr>
              <p:cNvPr id="505" name="楕円 504">
                <a:extLst>
                  <a:ext uri="{FF2B5EF4-FFF2-40B4-BE49-F238E27FC236}">
                    <a16:creationId xmlns:a16="http://schemas.microsoft.com/office/drawing/2014/main" id="{7C691D61-9BB4-44A6-9A48-DD1F843CFE5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6FC309E3-8133-4AFB-996B-9B960403251A}"/>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7" name="楕円 506">
                <a:extLst>
                  <a:ext uri="{FF2B5EF4-FFF2-40B4-BE49-F238E27FC236}">
                    <a16:creationId xmlns:a16="http://schemas.microsoft.com/office/drawing/2014/main" id="{19C904F6-D43B-4E1B-BF23-D2C16EA8610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8" name="楕円 507">
                <a:extLst>
                  <a:ext uri="{FF2B5EF4-FFF2-40B4-BE49-F238E27FC236}">
                    <a16:creationId xmlns:a16="http://schemas.microsoft.com/office/drawing/2014/main" id="{38E26DE7-513B-4F81-986C-B7FCAE40DEB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9" name="楕円 508">
                <a:extLst>
                  <a:ext uri="{FF2B5EF4-FFF2-40B4-BE49-F238E27FC236}">
                    <a16:creationId xmlns:a16="http://schemas.microsoft.com/office/drawing/2014/main" id="{23A7DFFA-2095-4D35-A308-98D035BDACD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17" name="グループ化 516">
              <a:extLst>
                <a:ext uri="{FF2B5EF4-FFF2-40B4-BE49-F238E27FC236}">
                  <a16:creationId xmlns:a16="http://schemas.microsoft.com/office/drawing/2014/main" id="{FA481ED7-7E38-4203-9922-1D60CD59AB37}"/>
                </a:ext>
              </a:extLst>
            </p:cNvPr>
            <p:cNvGrpSpPr/>
            <p:nvPr/>
          </p:nvGrpSpPr>
          <p:grpSpPr>
            <a:xfrm>
              <a:off x="7558230" y="5019298"/>
              <a:ext cx="45719" cy="259642"/>
              <a:chOff x="5906095" y="5169025"/>
              <a:chExt cx="45719" cy="259642"/>
            </a:xfrm>
          </p:grpSpPr>
          <p:sp>
            <p:nvSpPr>
              <p:cNvPr id="518" name="楕円 517">
                <a:extLst>
                  <a:ext uri="{FF2B5EF4-FFF2-40B4-BE49-F238E27FC236}">
                    <a16:creationId xmlns:a16="http://schemas.microsoft.com/office/drawing/2014/main" id="{106F0768-7716-4F97-8BCE-4B200533D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9" name="楕円 518">
                <a:extLst>
                  <a:ext uri="{FF2B5EF4-FFF2-40B4-BE49-F238E27FC236}">
                    <a16:creationId xmlns:a16="http://schemas.microsoft.com/office/drawing/2014/main" id="{381E98EF-9A47-45C5-985E-DC049CF8D84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0" name="楕円 519">
                <a:extLst>
                  <a:ext uri="{FF2B5EF4-FFF2-40B4-BE49-F238E27FC236}">
                    <a16:creationId xmlns:a16="http://schemas.microsoft.com/office/drawing/2014/main" id="{2C8E2321-3651-452A-BD24-CA1686DA0E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1" name="楕円 520">
                <a:extLst>
                  <a:ext uri="{FF2B5EF4-FFF2-40B4-BE49-F238E27FC236}">
                    <a16:creationId xmlns:a16="http://schemas.microsoft.com/office/drawing/2014/main" id="{F5D76008-B549-4A4F-9F4E-78A4B29210D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2" name="楕円 521">
                <a:extLst>
                  <a:ext uri="{FF2B5EF4-FFF2-40B4-BE49-F238E27FC236}">
                    <a16:creationId xmlns:a16="http://schemas.microsoft.com/office/drawing/2014/main" id="{995FEB12-C575-4574-9CAF-6886EFBB264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23" name="グループ化 522">
              <a:extLst>
                <a:ext uri="{FF2B5EF4-FFF2-40B4-BE49-F238E27FC236}">
                  <a16:creationId xmlns:a16="http://schemas.microsoft.com/office/drawing/2014/main" id="{8DE2E6D3-6FAE-4E3B-963F-565306739A50}"/>
                </a:ext>
              </a:extLst>
            </p:cNvPr>
            <p:cNvGrpSpPr/>
            <p:nvPr/>
          </p:nvGrpSpPr>
          <p:grpSpPr>
            <a:xfrm>
              <a:off x="8152613" y="5023047"/>
              <a:ext cx="45719" cy="259642"/>
              <a:chOff x="5906095" y="5169025"/>
              <a:chExt cx="45719" cy="259642"/>
            </a:xfrm>
          </p:grpSpPr>
          <p:sp>
            <p:nvSpPr>
              <p:cNvPr id="524" name="楕円 523">
                <a:extLst>
                  <a:ext uri="{FF2B5EF4-FFF2-40B4-BE49-F238E27FC236}">
                    <a16:creationId xmlns:a16="http://schemas.microsoft.com/office/drawing/2014/main" id="{8157FBF7-EB16-41C0-816B-1E7A47ECD5E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5" name="楕円 524">
                <a:extLst>
                  <a:ext uri="{FF2B5EF4-FFF2-40B4-BE49-F238E27FC236}">
                    <a16:creationId xmlns:a16="http://schemas.microsoft.com/office/drawing/2014/main" id="{8875D665-E894-4E0F-AC51-1D9E222079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6" name="楕円 525">
                <a:extLst>
                  <a:ext uri="{FF2B5EF4-FFF2-40B4-BE49-F238E27FC236}">
                    <a16:creationId xmlns:a16="http://schemas.microsoft.com/office/drawing/2014/main" id="{A4F7636E-5807-455A-AC56-73EC1DE9A7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F812BFC3-3282-4E04-BB46-9C0F33BAE97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85CC6B54-BE10-4D2C-AF6C-CCAC5F1CCFA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楕円 530">
              <a:extLst>
                <a:ext uri="{FF2B5EF4-FFF2-40B4-BE49-F238E27FC236}">
                  <a16:creationId xmlns:a16="http://schemas.microsoft.com/office/drawing/2014/main" id="{7D385AFF-9B83-4CED-8F8C-EC32C9F2A0EB}"/>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2" name="楕円 531">
              <a:extLst>
                <a:ext uri="{FF2B5EF4-FFF2-40B4-BE49-F238E27FC236}">
                  <a16:creationId xmlns:a16="http://schemas.microsoft.com/office/drawing/2014/main" id="{D737D39B-D86A-42FA-BA8B-38CDF4C0FA9A}"/>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3" name="楕円 532">
              <a:extLst>
                <a:ext uri="{FF2B5EF4-FFF2-40B4-BE49-F238E27FC236}">
                  <a16:creationId xmlns:a16="http://schemas.microsoft.com/office/drawing/2014/main" id="{3E7F430C-34CD-40B1-A340-194725A19A7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4" name="楕円 533">
              <a:extLst>
                <a:ext uri="{FF2B5EF4-FFF2-40B4-BE49-F238E27FC236}">
                  <a16:creationId xmlns:a16="http://schemas.microsoft.com/office/drawing/2014/main" id="{EC8B176F-9D7C-4037-AA0E-05BAC970FC0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7" name="楕円 536">
              <a:extLst>
                <a:ext uri="{FF2B5EF4-FFF2-40B4-BE49-F238E27FC236}">
                  <a16:creationId xmlns:a16="http://schemas.microsoft.com/office/drawing/2014/main" id="{EC831592-F42F-4515-8B88-2013C6A3D4C9}"/>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8" name="楕円 537">
              <a:extLst>
                <a:ext uri="{FF2B5EF4-FFF2-40B4-BE49-F238E27FC236}">
                  <a16:creationId xmlns:a16="http://schemas.microsoft.com/office/drawing/2014/main" id="{DB1F020F-EFC7-42D3-A5D0-D5A0A9CCEB49}"/>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2059929-3C53-44A1-A494-C0CBE7E169E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18C921EF-29DA-4094-B9B7-455733ED45F4}"/>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3" name="楕円 542">
              <a:extLst>
                <a:ext uri="{FF2B5EF4-FFF2-40B4-BE49-F238E27FC236}">
                  <a16:creationId xmlns:a16="http://schemas.microsoft.com/office/drawing/2014/main" id="{F28778EB-D334-42EE-8891-69438CE62F4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4" name="楕円 543">
              <a:extLst>
                <a:ext uri="{FF2B5EF4-FFF2-40B4-BE49-F238E27FC236}">
                  <a16:creationId xmlns:a16="http://schemas.microsoft.com/office/drawing/2014/main" id="{68FE505D-D601-494B-AE04-C28839B5BA2D}"/>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5" name="楕円 544">
              <a:extLst>
                <a:ext uri="{FF2B5EF4-FFF2-40B4-BE49-F238E27FC236}">
                  <a16:creationId xmlns:a16="http://schemas.microsoft.com/office/drawing/2014/main" id="{FB4481A4-C11C-45CD-AA58-CD4C4427FB75}"/>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6" name="楕円 545">
              <a:extLst>
                <a:ext uri="{FF2B5EF4-FFF2-40B4-BE49-F238E27FC236}">
                  <a16:creationId xmlns:a16="http://schemas.microsoft.com/office/drawing/2014/main" id="{9F92749D-A4C5-4261-8498-E1B9B6A86AB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9" name="楕円 548">
              <a:extLst>
                <a:ext uri="{FF2B5EF4-FFF2-40B4-BE49-F238E27FC236}">
                  <a16:creationId xmlns:a16="http://schemas.microsoft.com/office/drawing/2014/main" id="{790A4DC5-AC5F-4B9B-A8D5-6619D52C40DE}"/>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0" name="楕円 549">
              <a:extLst>
                <a:ext uri="{FF2B5EF4-FFF2-40B4-BE49-F238E27FC236}">
                  <a16:creationId xmlns:a16="http://schemas.microsoft.com/office/drawing/2014/main" id="{8C6D1BF4-01EA-4797-82EC-79C002854A45}"/>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A0A0FF03-B99B-421B-92C0-878502DB7E31}"/>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D53293E8-33B9-4A2B-BF03-523848A064EE}"/>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5" name="楕円 554">
              <a:extLst>
                <a:ext uri="{FF2B5EF4-FFF2-40B4-BE49-F238E27FC236}">
                  <a16:creationId xmlns:a16="http://schemas.microsoft.com/office/drawing/2014/main" id="{8C3860FA-23E4-4B50-A16A-93FA842DA9A1}"/>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6" name="楕円 555">
              <a:extLst>
                <a:ext uri="{FF2B5EF4-FFF2-40B4-BE49-F238E27FC236}">
                  <a16:creationId xmlns:a16="http://schemas.microsoft.com/office/drawing/2014/main" id="{C9426BB9-7132-41E8-B74F-2A748DCB2B4F}"/>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7" name="楕円 556">
              <a:extLst>
                <a:ext uri="{FF2B5EF4-FFF2-40B4-BE49-F238E27FC236}">
                  <a16:creationId xmlns:a16="http://schemas.microsoft.com/office/drawing/2014/main" id="{483D621F-3447-480E-AA39-2DC786786353}"/>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8" name="楕円 557">
              <a:extLst>
                <a:ext uri="{FF2B5EF4-FFF2-40B4-BE49-F238E27FC236}">
                  <a16:creationId xmlns:a16="http://schemas.microsoft.com/office/drawing/2014/main" id="{7B656C43-DABD-4874-8707-961FBEB52F4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四角形: 角を丸くする 323">
              <a:extLst>
                <a:ext uri="{FF2B5EF4-FFF2-40B4-BE49-F238E27FC236}">
                  <a16:creationId xmlns:a16="http://schemas.microsoft.com/office/drawing/2014/main" id="{544D7680-0369-4A15-ABA3-71FD596EB26F}"/>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 name="図 29">
              <a:extLst>
                <a:ext uri="{FF2B5EF4-FFF2-40B4-BE49-F238E27FC236}">
                  <a16:creationId xmlns:a16="http://schemas.microsoft.com/office/drawing/2014/main" id="{656CCB06-3C1A-4F55-A1AC-4001F83EE71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23" name="正方形/長方形 322">
              <a:extLst>
                <a:ext uri="{FF2B5EF4-FFF2-40B4-BE49-F238E27FC236}">
                  <a16:creationId xmlns:a16="http://schemas.microsoft.com/office/drawing/2014/main" id="{6CB81399-D6D2-4AC8-9B53-0874BA6A98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2" name="ブローチ 491">
              <a:extLst>
                <a:ext uri="{FF2B5EF4-FFF2-40B4-BE49-F238E27FC236}">
                  <a16:creationId xmlns:a16="http://schemas.microsoft.com/office/drawing/2014/main" id="{D388C7CD-E940-47E6-814E-31F38BEE5333}"/>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97" name="グループ化 596">
              <a:extLst>
                <a:ext uri="{FF2B5EF4-FFF2-40B4-BE49-F238E27FC236}">
                  <a16:creationId xmlns:a16="http://schemas.microsoft.com/office/drawing/2014/main" id="{38CBC9AD-CF35-4B51-8E1E-DABED849F9DD}"/>
                </a:ext>
              </a:extLst>
            </p:cNvPr>
            <p:cNvGrpSpPr/>
            <p:nvPr/>
          </p:nvGrpSpPr>
          <p:grpSpPr>
            <a:xfrm>
              <a:off x="6337025" y="4415254"/>
              <a:ext cx="45719" cy="259642"/>
              <a:chOff x="5906095" y="5169025"/>
              <a:chExt cx="45719" cy="259642"/>
            </a:xfrm>
          </p:grpSpPr>
          <p:sp>
            <p:nvSpPr>
              <p:cNvPr id="598" name="楕円 597">
                <a:extLst>
                  <a:ext uri="{FF2B5EF4-FFF2-40B4-BE49-F238E27FC236}">
                    <a16:creationId xmlns:a16="http://schemas.microsoft.com/office/drawing/2014/main" id="{25250E38-4AA4-437B-8E7D-F7FCF4E7C39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99" name="楕円 598">
                <a:extLst>
                  <a:ext uri="{FF2B5EF4-FFF2-40B4-BE49-F238E27FC236}">
                    <a16:creationId xmlns:a16="http://schemas.microsoft.com/office/drawing/2014/main" id="{D8F8DB61-9D2D-42CE-9A31-4A82A123038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0" name="楕円 599">
                <a:extLst>
                  <a:ext uri="{FF2B5EF4-FFF2-40B4-BE49-F238E27FC236}">
                    <a16:creationId xmlns:a16="http://schemas.microsoft.com/office/drawing/2014/main" id="{00E6B2B0-EDF3-4D10-899D-FAAC95D33C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1" name="楕円 600">
                <a:extLst>
                  <a:ext uri="{FF2B5EF4-FFF2-40B4-BE49-F238E27FC236}">
                    <a16:creationId xmlns:a16="http://schemas.microsoft.com/office/drawing/2014/main" id="{F9AC3CB4-948E-4CDA-88F3-EC1C9905A40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2" name="楕円 601">
                <a:extLst>
                  <a:ext uri="{FF2B5EF4-FFF2-40B4-BE49-F238E27FC236}">
                    <a16:creationId xmlns:a16="http://schemas.microsoft.com/office/drawing/2014/main" id="{000FA798-CF3B-40B2-AB3C-F4EE1C2C611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3" name="グループ化 602">
              <a:extLst>
                <a:ext uri="{FF2B5EF4-FFF2-40B4-BE49-F238E27FC236}">
                  <a16:creationId xmlns:a16="http://schemas.microsoft.com/office/drawing/2014/main" id="{C106FF9C-F4AF-47EF-B096-195E8AA8361B}"/>
                </a:ext>
              </a:extLst>
            </p:cNvPr>
            <p:cNvGrpSpPr/>
            <p:nvPr/>
          </p:nvGrpSpPr>
          <p:grpSpPr>
            <a:xfrm>
              <a:off x="6946059" y="4411791"/>
              <a:ext cx="45719" cy="259642"/>
              <a:chOff x="5906095" y="5169025"/>
              <a:chExt cx="45719" cy="259642"/>
            </a:xfrm>
          </p:grpSpPr>
          <p:sp>
            <p:nvSpPr>
              <p:cNvPr id="604" name="楕円 603">
                <a:extLst>
                  <a:ext uri="{FF2B5EF4-FFF2-40B4-BE49-F238E27FC236}">
                    <a16:creationId xmlns:a16="http://schemas.microsoft.com/office/drawing/2014/main" id="{F9D4D05F-0958-4707-A4E4-AF860D2B816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5" name="楕円 604">
                <a:extLst>
                  <a:ext uri="{FF2B5EF4-FFF2-40B4-BE49-F238E27FC236}">
                    <a16:creationId xmlns:a16="http://schemas.microsoft.com/office/drawing/2014/main" id="{4FD4B744-CB1D-4B97-869F-FBE2FE81E05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6" name="楕円 605">
                <a:extLst>
                  <a:ext uri="{FF2B5EF4-FFF2-40B4-BE49-F238E27FC236}">
                    <a16:creationId xmlns:a16="http://schemas.microsoft.com/office/drawing/2014/main" id="{ACB26ED9-74CE-4C1E-ACE0-C821C9EAA3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7" name="楕円 606">
                <a:extLst>
                  <a:ext uri="{FF2B5EF4-FFF2-40B4-BE49-F238E27FC236}">
                    <a16:creationId xmlns:a16="http://schemas.microsoft.com/office/drawing/2014/main" id="{742F0854-07D8-442D-9B2C-C66F1DE14AA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8" name="楕円 607">
                <a:extLst>
                  <a:ext uri="{FF2B5EF4-FFF2-40B4-BE49-F238E27FC236}">
                    <a16:creationId xmlns:a16="http://schemas.microsoft.com/office/drawing/2014/main" id="{C9E58C4C-C0A9-430A-B52E-40BF0B50D1D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9" name="グループ化 608">
              <a:extLst>
                <a:ext uri="{FF2B5EF4-FFF2-40B4-BE49-F238E27FC236}">
                  <a16:creationId xmlns:a16="http://schemas.microsoft.com/office/drawing/2014/main" id="{A31700F3-251D-40BD-B77A-A5727AB08C96}"/>
                </a:ext>
              </a:extLst>
            </p:cNvPr>
            <p:cNvGrpSpPr/>
            <p:nvPr/>
          </p:nvGrpSpPr>
          <p:grpSpPr>
            <a:xfrm>
              <a:off x="7548653" y="4409672"/>
              <a:ext cx="45719" cy="259642"/>
              <a:chOff x="5906095" y="5169025"/>
              <a:chExt cx="45719" cy="259642"/>
            </a:xfrm>
          </p:grpSpPr>
          <p:sp>
            <p:nvSpPr>
              <p:cNvPr id="610" name="楕円 609">
                <a:extLst>
                  <a:ext uri="{FF2B5EF4-FFF2-40B4-BE49-F238E27FC236}">
                    <a16:creationId xmlns:a16="http://schemas.microsoft.com/office/drawing/2014/main" id="{8AA59E99-DCDC-43FE-9E16-09FFFBB2633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1" name="楕円 610">
                <a:extLst>
                  <a:ext uri="{FF2B5EF4-FFF2-40B4-BE49-F238E27FC236}">
                    <a16:creationId xmlns:a16="http://schemas.microsoft.com/office/drawing/2014/main" id="{057916C0-BB48-4AB1-9634-5EAAA3DBE9A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2" name="楕円 611">
                <a:extLst>
                  <a:ext uri="{FF2B5EF4-FFF2-40B4-BE49-F238E27FC236}">
                    <a16:creationId xmlns:a16="http://schemas.microsoft.com/office/drawing/2014/main" id="{DA16D94E-A70F-4B6C-98F4-4F33D15911A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3" name="楕円 612">
                <a:extLst>
                  <a:ext uri="{FF2B5EF4-FFF2-40B4-BE49-F238E27FC236}">
                    <a16:creationId xmlns:a16="http://schemas.microsoft.com/office/drawing/2014/main" id="{C4DD69FF-F624-4F9B-881F-758F90DA42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4" name="楕円 613">
                <a:extLst>
                  <a:ext uri="{FF2B5EF4-FFF2-40B4-BE49-F238E27FC236}">
                    <a16:creationId xmlns:a16="http://schemas.microsoft.com/office/drawing/2014/main" id="{1725A2DB-3FA3-40B8-9219-B7D0334C39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15" name="グループ化 614">
              <a:extLst>
                <a:ext uri="{FF2B5EF4-FFF2-40B4-BE49-F238E27FC236}">
                  <a16:creationId xmlns:a16="http://schemas.microsoft.com/office/drawing/2014/main" id="{CB9BCA84-9762-4FAB-A649-0650259C0095}"/>
                </a:ext>
              </a:extLst>
            </p:cNvPr>
            <p:cNvGrpSpPr/>
            <p:nvPr/>
          </p:nvGrpSpPr>
          <p:grpSpPr>
            <a:xfrm>
              <a:off x="8143036" y="4413421"/>
              <a:ext cx="45719" cy="259642"/>
              <a:chOff x="5906095" y="5169025"/>
              <a:chExt cx="45719" cy="259642"/>
            </a:xfrm>
          </p:grpSpPr>
          <p:sp>
            <p:nvSpPr>
              <p:cNvPr id="616" name="楕円 615">
                <a:extLst>
                  <a:ext uri="{FF2B5EF4-FFF2-40B4-BE49-F238E27FC236}">
                    <a16:creationId xmlns:a16="http://schemas.microsoft.com/office/drawing/2014/main" id="{57E8DC4F-58A0-4A92-9EB0-38E5BD45F3B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7" name="楕円 616">
                <a:extLst>
                  <a:ext uri="{FF2B5EF4-FFF2-40B4-BE49-F238E27FC236}">
                    <a16:creationId xmlns:a16="http://schemas.microsoft.com/office/drawing/2014/main" id="{0857428D-8579-4AFA-963F-153E6710503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8" name="楕円 617">
                <a:extLst>
                  <a:ext uri="{FF2B5EF4-FFF2-40B4-BE49-F238E27FC236}">
                    <a16:creationId xmlns:a16="http://schemas.microsoft.com/office/drawing/2014/main" id="{BD0E15C5-9F25-4A88-A347-3F5CF52D7E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9" name="楕円 618">
                <a:extLst>
                  <a:ext uri="{FF2B5EF4-FFF2-40B4-BE49-F238E27FC236}">
                    <a16:creationId xmlns:a16="http://schemas.microsoft.com/office/drawing/2014/main" id="{B566C9E2-58A0-4F96-B04B-DD2BE9F5F8F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20" name="楕円 619">
                <a:extLst>
                  <a:ext uri="{FF2B5EF4-FFF2-40B4-BE49-F238E27FC236}">
                    <a16:creationId xmlns:a16="http://schemas.microsoft.com/office/drawing/2014/main" id="{9AC2B76B-02EF-4FA2-89EE-632F76CC87F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5" name="テキスト ボックス 644">
              <a:extLst>
                <a:ext uri="{FF2B5EF4-FFF2-40B4-BE49-F238E27FC236}">
                  <a16:creationId xmlns:a16="http://schemas.microsoft.com/office/drawing/2014/main" id="{8E60FE15-841D-490B-A4D3-B19E3C9AA531}"/>
                </a:ext>
              </a:extLst>
            </p:cNvPr>
            <p:cNvSpPr txBox="1"/>
            <p:nvPr/>
          </p:nvSpPr>
          <p:spPr>
            <a:xfrm>
              <a:off x="5798398" y="4620891"/>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66" name="テキスト ボックス 665">
              <a:extLst>
                <a:ext uri="{FF2B5EF4-FFF2-40B4-BE49-F238E27FC236}">
                  <a16:creationId xmlns:a16="http://schemas.microsoft.com/office/drawing/2014/main" id="{A0AEF676-6D31-4F73-B60F-212D899FFBEB}"/>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7" name="テキスト ボックス 666">
              <a:extLst>
                <a:ext uri="{FF2B5EF4-FFF2-40B4-BE49-F238E27FC236}">
                  <a16:creationId xmlns:a16="http://schemas.microsoft.com/office/drawing/2014/main" id="{932A0AE6-0900-40AD-AF88-1594C6F13C80}"/>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8" name="テキスト ボックス 667">
              <a:extLst>
                <a:ext uri="{FF2B5EF4-FFF2-40B4-BE49-F238E27FC236}">
                  <a16:creationId xmlns:a16="http://schemas.microsoft.com/office/drawing/2014/main" id="{407932FD-E844-4359-A810-9A01C539D3EE}"/>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9" name="テキスト ボックス 668">
              <a:extLst>
                <a:ext uri="{FF2B5EF4-FFF2-40B4-BE49-F238E27FC236}">
                  <a16:creationId xmlns:a16="http://schemas.microsoft.com/office/drawing/2014/main" id="{833CBD29-B196-4FB6-B56E-DCE629BAF8B2}"/>
                </a:ext>
              </a:extLst>
            </p:cNvPr>
            <p:cNvSpPr txBox="1"/>
            <p:nvPr/>
          </p:nvSpPr>
          <p:spPr>
            <a:xfrm>
              <a:off x="6414269" y="4618905"/>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0" name="テキスト ボックス 669">
              <a:extLst>
                <a:ext uri="{FF2B5EF4-FFF2-40B4-BE49-F238E27FC236}">
                  <a16:creationId xmlns:a16="http://schemas.microsoft.com/office/drawing/2014/main" id="{D8CF3B45-5E61-42CF-BE37-850A7514010C}"/>
                </a:ext>
              </a:extLst>
            </p:cNvPr>
            <p:cNvSpPr txBox="1"/>
            <p:nvPr/>
          </p:nvSpPr>
          <p:spPr>
            <a:xfrm>
              <a:off x="7010037" y="4618228"/>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1" name="テキスト ボックス 670">
              <a:extLst>
                <a:ext uri="{FF2B5EF4-FFF2-40B4-BE49-F238E27FC236}">
                  <a16:creationId xmlns:a16="http://schemas.microsoft.com/office/drawing/2014/main" id="{5417986C-44B5-4243-A909-82EB0F5C37C4}"/>
                </a:ext>
              </a:extLst>
            </p:cNvPr>
            <p:cNvSpPr txBox="1"/>
            <p:nvPr/>
          </p:nvSpPr>
          <p:spPr>
            <a:xfrm>
              <a:off x="5223768" y="4630316"/>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41" name="フレーム 40">
              <a:extLst>
                <a:ext uri="{FF2B5EF4-FFF2-40B4-BE49-F238E27FC236}">
                  <a16:creationId xmlns:a16="http://schemas.microsoft.com/office/drawing/2014/main" id="{F8EBE997-45B6-40C3-9FE6-8EA9EF251927}"/>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87" name="図 686" descr="飛ぶ, 探す, イエロー, 挿絵 が含まれている画像&#10;&#10;自動的に生成された説明">
              <a:extLst>
                <a:ext uri="{FF2B5EF4-FFF2-40B4-BE49-F238E27FC236}">
                  <a16:creationId xmlns:a16="http://schemas.microsoft.com/office/drawing/2014/main" id="{24BEE26C-E0D0-4455-97C2-BEFDE8A9B0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689" name="図 688" descr="飛ぶ, 探す, イエロー, 挿絵 が含まれている画像&#10;&#10;自動的に生成された説明">
              <a:extLst>
                <a:ext uri="{FF2B5EF4-FFF2-40B4-BE49-F238E27FC236}">
                  <a16:creationId xmlns:a16="http://schemas.microsoft.com/office/drawing/2014/main" id="{2FFE2BF2-DC18-4BA2-A654-16AC75F0A3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grpSp>
          <p:nvGrpSpPr>
            <p:cNvPr id="696" name="グループ化 695">
              <a:extLst>
                <a:ext uri="{FF2B5EF4-FFF2-40B4-BE49-F238E27FC236}">
                  <a16:creationId xmlns:a16="http://schemas.microsoft.com/office/drawing/2014/main" id="{C50C2E9E-AB8B-47F6-9243-7C4B10301CEF}"/>
                </a:ext>
              </a:extLst>
            </p:cNvPr>
            <p:cNvGrpSpPr/>
            <p:nvPr/>
          </p:nvGrpSpPr>
          <p:grpSpPr>
            <a:xfrm>
              <a:off x="5766738" y="4406762"/>
              <a:ext cx="49456" cy="259642"/>
              <a:chOff x="5753695" y="5016625"/>
              <a:chExt cx="49456" cy="259642"/>
            </a:xfrm>
          </p:grpSpPr>
          <p:sp>
            <p:nvSpPr>
              <p:cNvPr id="697" name="楕円 696">
                <a:extLst>
                  <a:ext uri="{FF2B5EF4-FFF2-40B4-BE49-F238E27FC236}">
                    <a16:creationId xmlns:a16="http://schemas.microsoft.com/office/drawing/2014/main" id="{60C5F855-98C4-44D4-93F3-67B698EB671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8" name="楕円 697">
                <a:extLst>
                  <a:ext uri="{FF2B5EF4-FFF2-40B4-BE49-F238E27FC236}">
                    <a16:creationId xmlns:a16="http://schemas.microsoft.com/office/drawing/2014/main" id="{A6D6F229-EC97-42BD-80B2-DE8738A57C9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9" name="楕円 698">
                <a:extLst>
                  <a:ext uri="{FF2B5EF4-FFF2-40B4-BE49-F238E27FC236}">
                    <a16:creationId xmlns:a16="http://schemas.microsoft.com/office/drawing/2014/main" id="{C9007B22-A723-4CA6-987A-28B9155D6BE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0" name="楕円 699">
                <a:extLst>
                  <a:ext uri="{FF2B5EF4-FFF2-40B4-BE49-F238E27FC236}">
                    <a16:creationId xmlns:a16="http://schemas.microsoft.com/office/drawing/2014/main" id="{4D34A1C8-F096-49D3-8538-ABFC15606DF8}"/>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1" name="楕円 700">
                <a:extLst>
                  <a:ext uri="{FF2B5EF4-FFF2-40B4-BE49-F238E27FC236}">
                    <a16:creationId xmlns:a16="http://schemas.microsoft.com/office/drawing/2014/main" id="{40727BBB-D10D-4CDC-81D9-3C7551592F4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704" name="円/楕円 7">
              <a:extLst>
                <a:ext uri="{FF2B5EF4-FFF2-40B4-BE49-F238E27FC236}">
                  <a16:creationId xmlns:a16="http://schemas.microsoft.com/office/drawing/2014/main" id="{3E2B3BF9-46F0-44D7-AD77-2AFE18E1EF6B}"/>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705" name="円/楕円 7">
              <a:extLst>
                <a:ext uri="{FF2B5EF4-FFF2-40B4-BE49-F238E27FC236}">
                  <a16:creationId xmlns:a16="http://schemas.microsoft.com/office/drawing/2014/main" id="{CC515292-08AD-4043-AA01-4E33BB7F30E5}"/>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grpSp>
      <p:cxnSp>
        <p:nvCxnSpPr>
          <p:cNvPr id="661" name="直線コネクタ 660">
            <a:extLst>
              <a:ext uri="{FF2B5EF4-FFF2-40B4-BE49-F238E27FC236}">
                <a16:creationId xmlns:a16="http://schemas.microsoft.com/office/drawing/2014/main" id="{80F628A6-D230-43C1-91BC-A54D3A5EF7E3}"/>
              </a:ext>
            </a:extLst>
          </p:cNvPr>
          <p:cNvCxnSpPr>
            <a:cxnSpLocks/>
          </p:cNvCxnSpPr>
          <p:nvPr/>
        </p:nvCxnSpPr>
        <p:spPr>
          <a:xfrm>
            <a:off x="2862652" y="4677290"/>
            <a:ext cx="12587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06" name="グループ化 705">
            <a:extLst>
              <a:ext uri="{FF2B5EF4-FFF2-40B4-BE49-F238E27FC236}">
                <a16:creationId xmlns:a16="http://schemas.microsoft.com/office/drawing/2014/main" id="{F071BCE2-14A2-43E9-8708-36DF81980998}"/>
              </a:ext>
            </a:extLst>
          </p:cNvPr>
          <p:cNvGrpSpPr/>
          <p:nvPr/>
        </p:nvGrpSpPr>
        <p:grpSpPr>
          <a:xfrm>
            <a:off x="4082934" y="3751491"/>
            <a:ext cx="988247" cy="1064297"/>
            <a:chOff x="3611913" y="3574526"/>
            <a:chExt cx="1200151" cy="1292507"/>
          </a:xfrm>
        </p:grpSpPr>
        <p:pic>
          <p:nvPicPr>
            <p:cNvPr id="635" name="図 634">
              <a:extLst>
                <a:ext uri="{FF2B5EF4-FFF2-40B4-BE49-F238E27FC236}">
                  <a16:creationId xmlns:a16="http://schemas.microsoft.com/office/drawing/2014/main" id="{789E4BF0-64D5-422B-ABE2-F3C7EF088247}"/>
                </a:ext>
              </a:extLst>
            </p:cNvPr>
            <p:cNvPicPr>
              <a:picLocks noChangeAspect="1"/>
            </p:cNvPicPr>
            <p:nvPr/>
          </p:nvPicPr>
          <p:blipFill rotWithShape="1">
            <a:blip r:embed="rId10">
              <a:extLst>
                <a:ext uri="{28A0092B-C50C-407E-A947-70E740481C1C}">
                  <a14:useLocalDpi xmlns:a14="http://schemas.microsoft.com/office/drawing/2010/main" val="0"/>
                </a:ext>
              </a:extLst>
            </a:blip>
            <a:srcRect l="16998" t="2071" r="24142" b="53496"/>
            <a:stretch/>
          </p:blipFill>
          <p:spPr>
            <a:xfrm>
              <a:off x="3651267" y="3574526"/>
              <a:ext cx="1160797" cy="1237675"/>
            </a:xfrm>
            <a:prstGeom prst="rect">
              <a:avLst/>
            </a:prstGeom>
          </p:spPr>
        </p:pic>
        <p:sp>
          <p:nvSpPr>
            <p:cNvPr id="636" name="正方形/長方形 635">
              <a:extLst>
                <a:ext uri="{FF2B5EF4-FFF2-40B4-BE49-F238E27FC236}">
                  <a16:creationId xmlns:a16="http://schemas.microsoft.com/office/drawing/2014/main" id="{C0532B0F-B2DF-40AE-9ED8-DE5ABCD4E730}"/>
                </a:ext>
              </a:extLst>
            </p:cNvPr>
            <p:cNvSpPr/>
            <p:nvPr/>
          </p:nvSpPr>
          <p:spPr>
            <a:xfrm>
              <a:off x="3611913" y="4520601"/>
              <a:ext cx="1198551" cy="304296"/>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38" name="ブローチ 637">
              <a:extLst>
                <a:ext uri="{FF2B5EF4-FFF2-40B4-BE49-F238E27FC236}">
                  <a16:creationId xmlns:a16="http://schemas.microsoft.com/office/drawing/2014/main" id="{7F093EC2-0463-4201-AC0F-345A10613CF4}"/>
                </a:ext>
              </a:extLst>
            </p:cNvPr>
            <p:cNvSpPr/>
            <p:nvPr/>
          </p:nvSpPr>
          <p:spPr>
            <a:xfrm>
              <a:off x="3682377" y="3619234"/>
              <a:ext cx="247042" cy="247042"/>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46" name="テキスト ボックス 645">
              <a:extLst>
                <a:ext uri="{FF2B5EF4-FFF2-40B4-BE49-F238E27FC236}">
                  <a16:creationId xmlns:a16="http://schemas.microsoft.com/office/drawing/2014/main" id="{61D4B1C7-DA98-4D60-8FE7-DE6E03683643}"/>
                </a:ext>
              </a:extLst>
            </p:cNvPr>
            <p:cNvSpPr txBox="1"/>
            <p:nvPr/>
          </p:nvSpPr>
          <p:spPr>
            <a:xfrm>
              <a:off x="3658669" y="4530639"/>
              <a:ext cx="1135210" cy="336394"/>
            </a:xfrm>
            <a:prstGeom prst="rect">
              <a:avLst/>
            </a:prstGeom>
            <a:noFill/>
            <a:ln>
              <a:noFill/>
            </a:ln>
          </p:spPr>
          <p:txBody>
            <a:bodyPr wrap="square" rtlCol="0">
              <a:spAutoFit/>
            </a:bodyPr>
            <a:lstStyle/>
            <a:p>
              <a:r>
                <a:rPr kumimoji="1" lang="ja-JP" altLang="en-US" sz="1200" b="1">
                  <a:ln w="3175">
                    <a:solidFill>
                      <a:schemeClr val="tx1"/>
                    </a:solidFill>
                  </a:ln>
                  <a:solidFill>
                    <a:schemeClr val="bg1"/>
                  </a:solidFill>
                </a:rPr>
                <a:t>　  </a:t>
              </a:r>
              <a:r>
                <a:rPr kumimoji="1" lang="en-US" altLang="ja-JP" sz="1200" b="1">
                  <a:ln w="3175">
                    <a:solidFill>
                      <a:schemeClr val="tx1"/>
                    </a:solidFill>
                  </a:ln>
                  <a:solidFill>
                    <a:schemeClr val="bg1"/>
                  </a:solidFill>
                </a:rPr>
                <a:t>99,999</a:t>
              </a:r>
              <a:endParaRPr kumimoji="1" lang="ja-JP" altLang="en-US" sz="1200" b="1">
                <a:ln w="3175">
                  <a:solidFill>
                    <a:schemeClr val="tx1"/>
                  </a:solidFill>
                </a:ln>
                <a:solidFill>
                  <a:schemeClr val="bg1"/>
                </a:solidFill>
              </a:endParaRPr>
            </a:p>
          </p:txBody>
        </p:sp>
      </p:grpSp>
      <p:sp>
        <p:nvSpPr>
          <p:cNvPr id="254" name="テキスト ボックス 253">
            <a:extLst>
              <a:ext uri="{FF2B5EF4-FFF2-40B4-BE49-F238E27FC236}">
                <a16:creationId xmlns:a16="http://schemas.microsoft.com/office/drawing/2014/main" id="{FA9F57CB-40EA-4A0A-A4EA-4280980D308F}"/>
              </a:ext>
            </a:extLst>
          </p:cNvPr>
          <p:cNvSpPr txBox="1"/>
          <p:nvPr/>
        </p:nvSpPr>
        <p:spPr>
          <a:xfrm>
            <a:off x="4727517" y="3747467"/>
            <a:ext cx="535656" cy="253916"/>
          </a:xfrm>
          <a:prstGeom prst="rect">
            <a:avLst/>
          </a:prstGeom>
          <a:noFill/>
          <a:ln>
            <a:noFill/>
          </a:ln>
        </p:spPr>
        <p:txBody>
          <a:bodyPr wrap="square" rtlCol="0">
            <a:spAutoFit/>
          </a:bodyPr>
          <a:lstStyle/>
          <a:p>
            <a:r>
              <a:rPr kumimoji="1" lang="ja-JP" altLang="en-US" sz="1050" b="1">
                <a:ln w="3175">
                  <a:solidFill>
                    <a:schemeClr val="tx1"/>
                  </a:solidFill>
                </a:ln>
                <a:solidFill>
                  <a:srgbClr val="FFFF00"/>
                </a:solidFill>
              </a:rPr>
              <a:t>☆５</a:t>
            </a:r>
            <a:endParaRPr kumimoji="1" lang="ja-JP" altLang="en-US" sz="1200" b="1">
              <a:ln w="3175">
                <a:solidFill>
                  <a:schemeClr val="tx1"/>
                </a:solidFill>
              </a:ln>
              <a:solidFill>
                <a:srgbClr val="FFFF00"/>
              </a:solidFill>
            </a:endParaRPr>
          </a:p>
        </p:txBody>
      </p:sp>
      <p:pic>
        <p:nvPicPr>
          <p:cNvPr id="256" name="図 255">
            <a:extLst>
              <a:ext uri="{FF2B5EF4-FFF2-40B4-BE49-F238E27FC236}">
                <a16:creationId xmlns:a16="http://schemas.microsoft.com/office/drawing/2014/main" id="{54A5C6D6-4B8D-44A1-91A0-3210FB9C8BA7}"/>
              </a:ext>
            </a:extLst>
          </p:cNvPr>
          <p:cNvPicPr>
            <a:picLocks noChangeAspect="1"/>
          </p:cNvPicPr>
          <p:nvPr/>
        </p:nvPicPr>
        <p:blipFill>
          <a:blip r:embed="rId4"/>
          <a:stretch>
            <a:fillRect/>
          </a:stretch>
        </p:blipFill>
        <p:spPr>
          <a:xfrm>
            <a:off x="4207741" y="4558177"/>
            <a:ext cx="184709" cy="191998"/>
          </a:xfrm>
          <a:prstGeom prst="rect">
            <a:avLst/>
          </a:prstGeom>
        </p:spPr>
      </p:pic>
      <p:sp>
        <p:nvSpPr>
          <p:cNvPr id="273" name="テキスト ボックス 272">
            <a:extLst>
              <a:ext uri="{FF2B5EF4-FFF2-40B4-BE49-F238E27FC236}">
                <a16:creationId xmlns:a16="http://schemas.microsoft.com/office/drawing/2014/main" id="{87BCB1FF-6C4A-4048-B214-C4811D861AC0}"/>
              </a:ext>
            </a:extLst>
          </p:cNvPr>
          <p:cNvSpPr txBox="1"/>
          <p:nvPr/>
        </p:nvSpPr>
        <p:spPr>
          <a:xfrm>
            <a:off x="5582177"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274" name="テキスト ボックス 273">
            <a:extLst>
              <a:ext uri="{FF2B5EF4-FFF2-40B4-BE49-F238E27FC236}">
                <a16:creationId xmlns:a16="http://schemas.microsoft.com/office/drawing/2014/main" id="{D9F12B83-EB6C-4AF0-8C1F-4D4EAA1CB1A7}"/>
              </a:ext>
            </a:extLst>
          </p:cNvPr>
          <p:cNvSpPr txBox="1"/>
          <p:nvPr/>
        </p:nvSpPr>
        <p:spPr>
          <a:xfrm>
            <a:off x="6155916"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595" name="テキスト ボックス 594">
            <a:extLst>
              <a:ext uri="{FF2B5EF4-FFF2-40B4-BE49-F238E27FC236}">
                <a16:creationId xmlns:a16="http://schemas.microsoft.com/office/drawing/2014/main" id="{6F891387-6F1D-422E-9462-21EDFF06846A}"/>
              </a:ext>
            </a:extLst>
          </p:cNvPr>
          <p:cNvSpPr txBox="1"/>
          <p:nvPr/>
        </p:nvSpPr>
        <p:spPr>
          <a:xfrm>
            <a:off x="6750294"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596" name="テキスト ボックス 595">
            <a:extLst>
              <a:ext uri="{FF2B5EF4-FFF2-40B4-BE49-F238E27FC236}">
                <a16:creationId xmlns:a16="http://schemas.microsoft.com/office/drawing/2014/main" id="{76E5C225-51B9-4DE6-A8A0-AF230743F34E}"/>
              </a:ext>
            </a:extLst>
          </p:cNvPr>
          <p:cNvSpPr txBox="1"/>
          <p:nvPr/>
        </p:nvSpPr>
        <p:spPr>
          <a:xfrm>
            <a:off x="7372555"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1" name="テキスト ボックス 880">
            <a:extLst>
              <a:ext uri="{FF2B5EF4-FFF2-40B4-BE49-F238E27FC236}">
                <a16:creationId xmlns:a16="http://schemas.microsoft.com/office/drawing/2014/main" id="{E510EF23-887D-4F59-BBC1-49D57E0513AF}"/>
              </a:ext>
            </a:extLst>
          </p:cNvPr>
          <p:cNvSpPr txBox="1"/>
          <p:nvPr/>
        </p:nvSpPr>
        <p:spPr>
          <a:xfrm>
            <a:off x="7966474"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2" name="テキスト ボックス 881">
            <a:extLst>
              <a:ext uri="{FF2B5EF4-FFF2-40B4-BE49-F238E27FC236}">
                <a16:creationId xmlns:a16="http://schemas.microsoft.com/office/drawing/2014/main" id="{2530D8B0-7D30-45E0-8D83-0F5E3A846BE2}"/>
              </a:ext>
            </a:extLst>
          </p:cNvPr>
          <p:cNvSpPr txBox="1"/>
          <p:nvPr/>
        </p:nvSpPr>
        <p:spPr>
          <a:xfrm>
            <a:off x="5582177" y="4846283"/>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3" name="テキスト ボックス 882">
            <a:extLst>
              <a:ext uri="{FF2B5EF4-FFF2-40B4-BE49-F238E27FC236}">
                <a16:creationId xmlns:a16="http://schemas.microsoft.com/office/drawing/2014/main" id="{ED7E6BCF-8700-4C35-8073-B4CFBADB7D7A}"/>
              </a:ext>
            </a:extLst>
          </p:cNvPr>
          <p:cNvSpPr txBox="1"/>
          <p:nvPr/>
        </p:nvSpPr>
        <p:spPr>
          <a:xfrm>
            <a:off x="6155916" y="4846283"/>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4" name="テキスト ボックス 883">
            <a:extLst>
              <a:ext uri="{FF2B5EF4-FFF2-40B4-BE49-F238E27FC236}">
                <a16:creationId xmlns:a16="http://schemas.microsoft.com/office/drawing/2014/main" id="{0978778C-96F0-4D53-80FD-015E534E975C}"/>
              </a:ext>
            </a:extLst>
          </p:cNvPr>
          <p:cNvSpPr txBox="1"/>
          <p:nvPr/>
        </p:nvSpPr>
        <p:spPr>
          <a:xfrm>
            <a:off x="7966474" y="4838439"/>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cxnSp>
        <p:nvCxnSpPr>
          <p:cNvPr id="664" name="直線コネクタ 663">
            <a:extLst>
              <a:ext uri="{FF2B5EF4-FFF2-40B4-BE49-F238E27FC236}">
                <a16:creationId xmlns:a16="http://schemas.microsoft.com/office/drawing/2014/main" id="{D768627F-70E7-4FC4-8A5E-4A49179812ED}"/>
              </a:ext>
            </a:extLst>
          </p:cNvPr>
          <p:cNvCxnSpPr>
            <a:cxnSpLocks/>
          </p:cNvCxnSpPr>
          <p:nvPr/>
        </p:nvCxnSpPr>
        <p:spPr>
          <a:xfrm>
            <a:off x="2793721" y="4557707"/>
            <a:ext cx="1815734" cy="1195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0" name="直線コネクタ 649">
            <a:extLst>
              <a:ext uri="{FF2B5EF4-FFF2-40B4-BE49-F238E27FC236}">
                <a16:creationId xmlns:a16="http://schemas.microsoft.com/office/drawing/2014/main" id="{ACC8E76F-EA14-4C0A-8D61-629F5CC57BFD}"/>
              </a:ext>
            </a:extLst>
          </p:cNvPr>
          <p:cNvCxnSpPr>
            <a:cxnSpLocks/>
          </p:cNvCxnSpPr>
          <p:nvPr/>
        </p:nvCxnSpPr>
        <p:spPr>
          <a:xfrm flipV="1">
            <a:off x="2911852" y="3912213"/>
            <a:ext cx="1975795" cy="152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86" name="図 885">
            <a:extLst>
              <a:ext uri="{FF2B5EF4-FFF2-40B4-BE49-F238E27FC236}">
                <a16:creationId xmlns:a16="http://schemas.microsoft.com/office/drawing/2014/main" id="{B46C53BB-3E97-4682-9A76-A87E041E58B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6494" y="4710137"/>
            <a:ext cx="75118" cy="67801"/>
          </a:xfrm>
          <a:prstGeom prst="rect">
            <a:avLst/>
          </a:prstGeom>
        </p:spPr>
      </p:pic>
      <p:pic>
        <p:nvPicPr>
          <p:cNvPr id="887" name="図 886">
            <a:extLst>
              <a:ext uri="{FF2B5EF4-FFF2-40B4-BE49-F238E27FC236}">
                <a16:creationId xmlns:a16="http://schemas.microsoft.com/office/drawing/2014/main" id="{977748D2-916C-48EA-9F0F-53BB34AFF94C}"/>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2767" y="4710137"/>
            <a:ext cx="75118" cy="67801"/>
          </a:xfrm>
          <a:prstGeom prst="rect">
            <a:avLst/>
          </a:prstGeom>
        </p:spPr>
      </p:pic>
      <p:pic>
        <p:nvPicPr>
          <p:cNvPr id="888" name="図 887">
            <a:extLst>
              <a:ext uri="{FF2B5EF4-FFF2-40B4-BE49-F238E27FC236}">
                <a16:creationId xmlns:a16="http://schemas.microsoft.com/office/drawing/2014/main" id="{C6B52699-F052-4580-81B5-0EC1F6650731}"/>
              </a:ext>
            </a:extLst>
          </p:cNvPr>
          <p:cNvPicPr>
            <a:picLocks noChangeAspect="1"/>
          </p:cNvPicPr>
          <p:nvPr/>
        </p:nvPicPr>
        <p:blipFill>
          <a:blip r:embed="rId2"/>
          <a:stretch>
            <a:fillRect/>
          </a:stretch>
        </p:blipFill>
        <p:spPr>
          <a:xfrm>
            <a:off x="6507916" y="4689355"/>
            <a:ext cx="78346" cy="83974"/>
          </a:xfrm>
          <a:prstGeom prst="rect">
            <a:avLst/>
          </a:prstGeom>
        </p:spPr>
      </p:pic>
      <p:pic>
        <p:nvPicPr>
          <p:cNvPr id="889" name="図 888">
            <a:extLst>
              <a:ext uri="{FF2B5EF4-FFF2-40B4-BE49-F238E27FC236}">
                <a16:creationId xmlns:a16="http://schemas.microsoft.com/office/drawing/2014/main" id="{FE24056D-4844-4693-8C1B-4734CDFB7F7D}"/>
              </a:ext>
            </a:extLst>
          </p:cNvPr>
          <p:cNvPicPr>
            <a:picLocks noChangeAspect="1"/>
          </p:cNvPicPr>
          <p:nvPr/>
        </p:nvPicPr>
        <p:blipFill>
          <a:blip r:embed="rId3"/>
          <a:stretch>
            <a:fillRect/>
          </a:stretch>
        </p:blipFill>
        <p:spPr>
          <a:xfrm>
            <a:off x="7111553" y="4685937"/>
            <a:ext cx="83096" cy="83581"/>
          </a:xfrm>
          <a:prstGeom prst="rect">
            <a:avLst/>
          </a:prstGeom>
        </p:spPr>
      </p:pic>
    </p:spTree>
    <p:extLst>
      <p:ext uri="{BB962C8B-B14F-4D97-AF65-F5344CB8AC3E}">
        <p14:creationId xmlns:p14="http://schemas.microsoft.com/office/powerpoint/2010/main" val="2615308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A52EE0-DA2B-45FF-9674-90A4983EFF6F}">
  <ds:schemaRefs>
    <ds:schemaRef ds:uri="http://purl.org/dc/elements/1.1/"/>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0296febf-2773-4faf-ae76-6dee2362d0db"/>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BE1254A-DE7F-4186-9151-F2E551CB0BF3}">
  <ds:schemaRefs>
    <ds:schemaRef ds:uri="http://schemas.microsoft.com/sharepoint/v3/contenttype/forms"/>
  </ds:schemaRefs>
</ds:datastoreItem>
</file>

<file path=customXml/itemProps3.xml><?xml version="1.0" encoding="utf-8"?>
<ds:datastoreItem xmlns:ds="http://schemas.openxmlformats.org/officeDocument/2006/customXml" ds:itemID="{ECA18A32-9FB2-47AD-9020-360447AC392B}">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21</TotalTime>
  <Words>12657</Words>
  <Application>Microsoft Office PowerPoint</Application>
  <PresentationFormat>画面に合わせる (4:3)</PresentationFormat>
  <Paragraphs>3244</Paragraphs>
  <Slides>54</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54</vt:i4>
      </vt:variant>
    </vt:vector>
  </HeadingPairs>
  <TitlesOfParts>
    <vt:vector size="61" baseType="lpstr">
      <vt:lpstr>Bahnschrift Condensed</vt:lpstr>
      <vt:lpstr>游ゴシック</vt:lpstr>
      <vt:lpstr>Century Gothic</vt:lpstr>
      <vt:lpstr>Arial</vt:lpstr>
      <vt:lpstr>メイリオ</vt:lpstr>
      <vt:lpstr>HGP創英角ｺﾞｼｯｸUB</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yuto masumoto</cp:lastModifiedBy>
  <cp:revision>10</cp:revision>
  <dcterms:created xsi:type="dcterms:W3CDTF">2019-06-27T02:30:15Z</dcterms:created>
  <dcterms:modified xsi:type="dcterms:W3CDTF">2020-04-10T10:10:34Z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